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88"/>
  </p:notesMasterIdLst>
  <p:sldIdLst>
    <p:sldId id="412" r:id="rId5"/>
    <p:sldId id="419" r:id="rId6"/>
    <p:sldId id="278" r:id="rId7"/>
    <p:sldId id="435" r:id="rId8"/>
    <p:sldId id="425" r:id="rId9"/>
    <p:sldId id="426" r:id="rId10"/>
    <p:sldId id="427" r:id="rId11"/>
    <p:sldId id="428" r:id="rId12"/>
    <p:sldId id="429" r:id="rId13"/>
    <p:sldId id="431" r:id="rId14"/>
    <p:sldId id="432" r:id="rId15"/>
    <p:sldId id="485" r:id="rId16"/>
    <p:sldId id="434" r:id="rId17"/>
    <p:sldId id="437" r:id="rId18"/>
    <p:sldId id="436" r:id="rId19"/>
    <p:sldId id="413" r:id="rId20"/>
    <p:sldId id="397" r:id="rId21"/>
    <p:sldId id="446" r:id="rId22"/>
    <p:sldId id="444" r:id="rId23"/>
    <p:sldId id="443" r:id="rId24"/>
    <p:sldId id="454" r:id="rId25"/>
    <p:sldId id="398" r:id="rId26"/>
    <p:sldId id="438" r:id="rId27"/>
    <p:sldId id="440" r:id="rId28"/>
    <p:sldId id="441" r:id="rId29"/>
    <p:sldId id="439" r:id="rId30"/>
    <p:sldId id="442" r:id="rId31"/>
    <p:sldId id="447" r:id="rId32"/>
    <p:sldId id="345" r:id="rId33"/>
    <p:sldId id="448" r:id="rId34"/>
    <p:sldId id="451" r:id="rId35"/>
    <p:sldId id="452" r:id="rId36"/>
    <p:sldId id="450" r:id="rId37"/>
    <p:sldId id="449" r:id="rId38"/>
    <p:sldId id="453" r:id="rId39"/>
    <p:sldId id="457" r:id="rId40"/>
    <p:sldId id="475" r:id="rId41"/>
    <p:sldId id="455" r:id="rId42"/>
    <p:sldId id="456" r:id="rId43"/>
    <p:sldId id="458" r:id="rId44"/>
    <p:sldId id="482" r:id="rId45"/>
    <p:sldId id="483" r:id="rId46"/>
    <p:sldId id="484" r:id="rId47"/>
    <p:sldId id="469" r:id="rId48"/>
    <p:sldId id="471" r:id="rId49"/>
    <p:sldId id="470" r:id="rId50"/>
    <p:sldId id="459" r:id="rId51"/>
    <p:sldId id="467" r:id="rId52"/>
    <p:sldId id="461" r:id="rId53"/>
    <p:sldId id="474" r:id="rId54"/>
    <p:sldId id="347" r:id="rId55"/>
    <p:sldId id="383" r:id="rId56"/>
    <p:sldId id="477" r:id="rId57"/>
    <p:sldId id="272" r:id="rId58"/>
    <p:sldId id="265" r:id="rId59"/>
    <p:sldId id="401" r:id="rId60"/>
    <p:sldId id="472" r:id="rId61"/>
    <p:sldId id="263" r:id="rId62"/>
    <p:sldId id="260" r:id="rId63"/>
    <p:sldId id="268" r:id="rId64"/>
    <p:sldId id="261" r:id="rId65"/>
    <p:sldId id="478" r:id="rId66"/>
    <p:sldId id="476" r:id="rId67"/>
    <p:sldId id="274" r:id="rId68"/>
    <p:sldId id="277" r:id="rId69"/>
    <p:sldId id="280" r:id="rId70"/>
    <p:sldId id="283" r:id="rId71"/>
    <p:sldId id="481" r:id="rId72"/>
    <p:sldId id="479" r:id="rId73"/>
    <p:sldId id="286" r:id="rId74"/>
    <p:sldId id="306" r:id="rId75"/>
    <p:sldId id="307" r:id="rId76"/>
    <p:sldId id="408" r:id="rId77"/>
    <p:sldId id="411" r:id="rId78"/>
    <p:sldId id="289" r:id="rId79"/>
    <p:sldId id="290" r:id="rId80"/>
    <p:sldId id="480" r:id="rId81"/>
    <p:sldId id="381" r:id="rId82"/>
    <p:sldId id="281" r:id="rId83"/>
    <p:sldId id="304" r:id="rId84"/>
    <p:sldId id="352" r:id="rId85"/>
    <p:sldId id="405" r:id="rId86"/>
    <p:sldId id="351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FC47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F94CC-8014-4194-8A51-69C40D9833E5}" v="1551" dt="2023-03-23T10:33:11.221"/>
    <p1510:client id="{A6B08066-A87D-496A-8D36-C788E6D95873}" vWet="2" dt="2023-03-23T08:04:31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KHALFALLAH Hela (EXT) ItimAsiSdcVdf" userId="d55be94f-4073-46ba-88ef-465599598fde" providerId="ADAL" clId="{9D7BA0FD-DA40-412B-BEE0-FCBE9AEA8BC5}"/>
    <pc:docChg chg="undo custSel mod addSld delSld modSld sldOrd">
      <pc:chgData name="BEN KHALFALLAH Hela (EXT) ItimAsiSdcVdf" userId="d55be94f-4073-46ba-88ef-465599598fde" providerId="ADAL" clId="{9D7BA0FD-DA40-412B-BEE0-FCBE9AEA8BC5}" dt="2021-01-27T11:47:33.993" v="6098" actId="255"/>
      <pc:docMkLst>
        <pc:docMk/>
      </pc:docMkLst>
      <pc:sldChg chg="delSp modSp del">
        <pc:chgData name="BEN KHALFALLAH Hela (EXT) ItimAsiSdcVdf" userId="d55be94f-4073-46ba-88ef-465599598fde" providerId="ADAL" clId="{9D7BA0FD-DA40-412B-BEE0-FCBE9AEA8BC5}" dt="2021-01-27T11:46:13.988" v="6070" actId="2696"/>
        <pc:sldMkLst>
          <pc:docMk/>
          <pc:sldMk cId="4103831420" sldId="256"/>
        </pc:sldMkLst>
        <pc:spChg chg="mod">
          <ac:chgData name="BEN KHALFALLAH Hela (EXT) ItimAsiSdcVdf" userId="d55be94f-4073-46ba-88ef-465599598fde" providerId="ADAL" clId="{9D7BA0FD-DA40-412B-BEE0-FCBE9AEA8BC5}" dt="2021-01-27T11:42:54.072" v="6063" actId="20577"/>
          <ac:spMkLst>
            <pc:docMk/>
            <pc:sldMk cId="4103831420" sldId="256"/>
            <ac:spMk id="2" creationId="{AC8DD248-25FE-48B8-96CD-39273698F8AA}"/>
          </ac:spMkLst>
        </pc:spChg>
        <pc:spChg chg="mod">
          <ac:chgData name="BEN KHALFALLAH Hela (EXT) ItimAsiSdcVdf" userId="d55be94f-4073-46ba-88ef-465599598fde" providerId="ADAL" clId="{9D7BA0FD-DA40-412B-BEE0-FCBE9AEA8BC5}" dt="2021-01-22T11:10:06.522" v="8" actId="20577"/>
          <ac:spMkLst>
            <pc:docMk/>
            <pc:sldMk cId="4103831420" sldId="256"/>
            <ac:spMk id="4" creationId="{9158A6E1-A56B-4746-8B1C-3A9A6E63EE30}"/>
          </ac:spMkLst>
        </pc:spChg>
        <pc:picChg chg="del">
          <ac:chgData name="BEN KHALFALLAH Hela (EXT) ItimAsiSdcVdf" userId="d55be94f-4073-46ba-88ef-465599598fde" providerId="ADAL" clId="{9D7BA0FD-DA40-412B-BEE0-FCBE9AEA8BC5}" dt="2021-01-27T11:42:55.505" v="6064" actId="478"/>
          <ac:picMkLst>
            <pc:docMk/>
            <pc:sldMk cId="4103831420" sldId="256"/>
            <ac:picMk id="14" creationId="{D2B29247-87B0-4CE2-947B-8847024306FE}"/>
          </ac:picMkLst>
        </pc:picChg>
        <pc:picChg chg="del">
          <ac:chgData name="BEN KHALFALLAH Hela (EXT) ItimAsiSdcVdf" userId="d55be94f-4073-46ba-88ef-465599598fde" providerId="ADAL" clId="{9D7BA0FD-DA40-412B-BEE0-FCBE9AEA8BC5}" dt="2021-01-27T11:45:49.583" v="6066"/>
          <ac:picMkLst>
            <pc:docMk/>
            <pc:sldMk cId="4103831420" sldId="256"/>
            <ac:picMk id="1036" creationId="{893F0584-458A-4326-92DD-45EDDF912441}"/>
          </ac:picMkLst>
        </pc:picChg>
      </pc:sldChg>
      <pc:sldChg chg="del">
        <pc:chgData name="BEN KHALFALLAH Hela (EXT) ItimAsiSdcVdf" userId="d55be94f-4073-46ba-88ef-465599598fde" providerId="ADAL" clId="{9D7BA0FD-DA40-412B-BEE0-FCBE9AEA8BC5}" dt="2021-01-27T11:46:20.490" v="6071" actId="2696"/>
        <pc:sldMkLst>
          <pc:docMk/>
          <pc:sldMk cId="878633854" sldId="257"/>
        </pc:sldMkLst>
      </pc:sldChg>
      <pc:sldChg chg="addSp delSp modSp">
        <pc:chgData name="BEN KHALFALLAH Hela (EXT) ItimAsiSdcVdf" userId="d55be94f-4073-46ba-88ef-465599598fde" providerId="ADAL" clId="{9D7BA0FD-DA40-412B-BEE0-FCBE9AEA8BC5}" dt="2021-01-27T11:46:42.130" v="6076" actId="1076"/>
        <pc:sldMkLst>
          <pc:docMk/>
          <pc:sldMk cId="1324502359" sldId="258"/>
        </pc:sldMkLst>
        <pc:spChg chg="del">
          <ac:chgData name="BEN KHALFALLAH Hela (EXT) ItimAsiSdcVdf" userId="d55be94f-4073-46ba-88ef-465599598fde" providerId="ADAL" clId="{9D7BA0FD-DA40-412B-BEE0-FCBE9AEA8BC5}" dt="2021-01-27T11:46:27.932" v="6072" actId="478"/>
          <ac:spMkLst>
            <pc:docMk/>
            <pc:sldMk cId="1324502359" sldId="258"/>
            <ac:spMk id="2" creationId="{4B681C34-6EDB-4E86-B98F-83255C652CCE}"/>
          </ac:spMkLst>
        </pc:spChg>
        <pc:spChg chg="mod">
          <ac:chgData name="BEN KHALFALLAH Hela (EXT) ItimAsiSdcVdf" userId="d55be94f-4073-46ba-88ef-465599598fde" providerId="ADAL" clId="{9D7BA0FD-DA40-412B-BEE0-FCBE9AEA8BC5}" dt="2021-01-26T09:11:58.518" v="3010" actId="20577"/>
          <ac:spMkLst>
            <pc:docMk/>
            <pc:sldMk cId="1324502359" sldId="258"/>
            <ac:spMk id="3" creationId="{9505BB75-4EF6-4564-8FFB-CD2576499649}"/>
          </ac:spMkLst>
        </pc:spChg>
        <pc:spChg chg="mod">
          <ac:chgData name="BEN KHALFALLAH Hela (EXT) ItimAsiSdcVdf" userId="d55be94f-4073-46ba-88ef-465599598fde" providerId="ADAL" clId="{9D7BA0FD-DA40-412B-BEE0-FCBE9AEA8BC5}" dt="2021-01-27T11:46:42.130" v="6076" actId="1076"/>
          <ac:spMkLst>
            <pc:docMk/>
            <pc:sldMk cId="1324502359" sldId="258"/>
            <ac:spMk id="4" creationId="{130F41E4-8839-4892-B639-8624BD3F679A}"/>
          </ac:spMkLst>
        </pc:spChg>
        <pc:spChg chg="add del mod">
          <ac:chgData name="BEN KHALFALLAH Hela (EXT) ItimAsiSdcVdf" userId="d55be94f-4073-46ba-88ef-465599598fde" providerId="ADAL" clId="{9D7BA0FD-DA40-412B-BEE0-FCBE9AEA8BC5}" dt="2021-01-27T11:46:29.550" v="6073" actId="478"/>
          <ac:spMkLst>
            <pc:docMk/>
            <pc:sldMk cId="1324502359" sldId="258"/>
            <ac:spMk id="6" creationId="{0F6E3820-217A-4125-812D-671E12BC4914}"/>
          </ac:spMkLst>
        </pc:spChg>
      </pc:sldChg>
      <pc:sldChg chg="addSp delSp modSp del">
        <pc:chgData name="BEN KHALFALLAH Hela (EXT) ItimAsiSdcVdf" userId="d55be94f-4073-46ba-88ef-465599598fde" providerId="ADAL" clId="{9D7BA0FD-DA40-412B-BEE0-FCBE9AEA8BC5}" dt="2021-01-27T11:41:34.533" v="5995" actId="2696"/>
        <pc:sldMkLst>
          <pc:docMk/>
          <pc:sldMk cId="1706981407" sldId="259"/>
        </pc:sldMkLst>
        <pc:spChg chg="add del mod">
          <ac:chgData name="BEN KHALFALLAH Hela (EXT) ItimAsiSdcVdf" userId="d55be94f-4073-46ba-88ef-465599598fde" providerId="ADAL" clId="{9D7BA0FD-DA40-412B-BEE0-FCBE9AEA8BC5}" dt="2021-01-26T21:51:36.197" v="5857" actId="20577"/>
          <ac:spMkLst>
            <pc:docMk/>
            <pc:sldMk cId="1706981407" sldId="259"/>
            <ac:spMk id="3" creationId="{9505BB75-4EF6-4564-8FFB-CD2576499649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8:26.027" v="5838" actId="1076"/>
          <ac:spMkLst>
            <pc:docMk/>
            <pc:sldMk cId="1706981407" sldId="259"/>
            <ac:spMk id="11" creationId="{B6E99520-22C0-40AE-8EDC-25D3D84E2EC1}"/>
          </ac:spMkLst>
        </pc:spChg>
        <pc:graphicFrameChg chg="add del">
          <ac:chgData name="BEN KHALFALLAH Hela (EXT) ItimAsiSdcVdf" userId="d55be94f-4073-46ba-88ef-465599598fde" providerId="ADAL" clId="{9D7BA0FD-DA40-412B-BEE0-FCBE9AEA8BC5}" dt="2021-01-26T19:36:17.743" v="3447" actId="26606"/>
          <ac:graphicFrameMkLst>
            <pc:docMk/>
            <pc:sldMk cId="1706981407" sldId="259"/>
            <ac:graphicFrameMk id="6" creationId="{5AF73D9A-ED1B-4FB7-A383-E1196F2202B6}"/>
          </ac:graphicFrameMkLst>
        </pc:graphicFrameChg>
        <pc:graphicFrameChg chg="add del">
          <ac:chgData name="BEN KHALFALLAH Hela (EXT) ItimAsiSdcVdf" userId="d55be94f-4073-46ba-88ef-465599598fde" providerId="ADAL" clId="{9D7BA0FD-DA40-412B-BEE0-FCBE9AEA8BC5}" dt="2021-01-26T19:36:18.785" v="3449" actId="26606"/>
          <ac:graphicFrameMkLst>
            <pc:docMk/>
            <pc:sldMk cId="1706981407" sldId="259"/>
            <ac:graphicFrameMk id="8" creationId="{BD699301-BE53-45A8-B80F-68A5F7ED05E0}"/>
          </ac:graphicFrameMkLst>
        </pc:graphicFrameChg>
        <pc:graphicFrameChg chg="add del">
          <ac:chgData name="BEN KHALFALLAH Hela (EXT) ItimAsiSdcVdf" userId="d55be94f-4073-46ba-88ef-465599598fde" providerId="ADAL" clId="{9D7BA0FD-DA40-412B-BEE0-FCBE9AEA8BC5}" dt="2021-01-26T19:36:24.079" v="3451" actId="26606"/>
          <ac:graphicFrameMkLst>
            <pc:docMk/>
            <pc:sldMk cId="1706981407" sldId="259"/>
            <ac:graphicFrameMk id="10" creationId="{73646840-27F9-4740-96A1-8FAD716FBB24}"/>
          </ac:graphicFrameMkLst>
        </pc:graphicFrameChg>
        <pc:picChg chg="add mod">
          <ac:chgData name="BEN KHALFALLAH Hela (EXT) ItimAsiSdcVdf" userId="d55be94f-4073-46ba-88ef-465599598fde" providerId="ADAL" clId="{9D7BA0FD-DA40-412B-BEE0-FCBE9AEA8BC5}" dt="2021-01-26T21:48:21.700" v="5837" actId="1076"/>
          <ac:picMkLst>
            <pc:docMk/>
            <pc:sldMk cId="1706981407" sldId="259"/>
            <ac:picMk id="9" creationId="{39F8D0AC-9769-4F18-8A75-F87074A78DCC}"/>
          </ac:picMkLst>
        </pc:picChg>
      </pc:sldChg>
      <pc:sldChg chg="addSp modSp">
        <pc:chgData name="BEN KHALFALLAH Hela (EXT) ItimAsiSdcVdf" userId="d55be94f-4073-46ba-88ef-465599598fde" providerId="ADAL" clId="{9D7BA0FD-DA40-412B-BEE0-FCBE9AEA8BC5}" dt="2021-01-25T19:34:42.887" v="644" actId="1076"/>
        <pc:sldMkLst>
          <pc:docMk/>
          <pc:sldMk cId="3961967065" sldId="263"/>
        </pc:sldMkLst>
        <pc:spChg chg="add mod">
          <ac:chgData name="BEN KHALFALLAH Hela (EXT) ItimAsiSdcVdf" userId="d55be94f-4073-46ba-88ef-465599598fde" providerId="ADAL" clId="{9D7BA0FD-DA40-412B-BEE0-FCBE9AEA8BC5}" dt="2021-01-25T19:34:42.887" v="644" actId="1076"/>
          <ac:spMkLst>
            <pc:docMk/>
            <pc:sldMk cId="3961967065" sldId="263"/>
            <ac:spMk id="3" creationId="{8DD63D77-3AB7-45C6-A653-E4F636B5D1BE}"/>
          </ac:spMkLst>
        </pc:spChg>
      </pc:sldChg>
      <pc:sldChg chg="addSp delSp modSp del mod setBg">
        <pc:chgData name="BEN KHALFALLAH Hela (EXT) ItimAsiSdcVdf" userId="d55be94f-4073-46ba-88ef-465599598fde" providerId="ADAL" clId="{9D7BA0FD-DA40-412B-BEE0-FCBE9AEA8BC5}" dt="2021-01-25T19:26:02.322" v="532" actId="2696"/>
        <pc:sldMkLst>
          <pc:docMk/>
          <pc:sldMk cId="3266699996" sldId="264"/>
        </pc:sldMkLst>
        <pc:spChg chg="mo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2" creationId="{79AEF37C-108C-4AF9-B295-FC8669CA1F60}"/>
          </ac:spMkLst>
        </pc:spChg>
        <pc:spChg chg="ad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8" creationId="{D829E218-74FB-4455-98BE-F2C5BA8978BE}"/>
          </ac:spMkLst>
        </pc:spChg>
        <pc:spChg chg="ad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10" creationId="{7E8D75FD-D4F9-4D11-B70D-82EFCB4CFA5B}"/>
          </ac:spMkLst>
        </pc:spChg>
        <pc:spChg chg="ad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14" creationId="{548B4202-DCD5-4F8C-B481-743A989A9DFF}"/>
          </ac:spMkLst>
        </pc:spChg>
        <pc:spChg chg="ad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18" creationId="{7CFB8C0F-4E01-4C10-A861-0C16EB92D23E}"/>
          </ac:spMkLst>
        </pc:spChg>
        <pc:spChg chg="add">
          <ac:chgData name="BEN KHALFALLAH Hela (EXT) ItimAsiSdcVdf" userId="d55be94f-4073-46ba-88ef-465599598fde" providerId="ADAL" clId="{9D7BA0FD-DA40-412B-BEE0-FCBE9AEA8BC5}" dt="2021-01-25T19:24:06.761" v="521" actId="26606"/>
          <ac:spMkLst>
            <pc:docMk/>
            <pc:sldMk cId="3266699996" sldId="264"/>
            <ac:spMk id="20" creationId="{8EE702CF-91CE-4661-ACBF-3C8160D1B433}"/>
          </ac:spMkLst>
        </pc:spChg>
        <pc:picChg chg="add del mod">
          <ac:chgData name="BEN KHALFALLAH Hela (EXT) ItimAsiSdcVdf" userId="d55be94f-4073-46ba-88ef-465599598fde" providerId="ADAL" clId="{9D7BA0FD-DA40-412B-BEE0-FCBE9AEA8BC5}" dt="2021-01-25T19:24:17.300" v="522" actId="478"/>
          <ac:picMkLst>
            <pc:docMk/>
            <pc:sldMk cId="3266699996" sldId="264"/>
            <ac:picMk id="3" creationId="{ACE112BC-D05E-4E9F-B7D9-8089ACF0D51A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19:23:55.035" v="517"/>
          <ac:picMkLst>
            <pc:docMk/>
            <pc:sldMk cId="3266699996" sldId="264"/>
            <ac:picMk id="5" creationId="{E3B25665-B1C2-4130-859E-0E67C188EC5D}"/>
          </ac:picMkLst>
        </pc:picChg>
        <pc:picChg chg="add del">
          <ac:chgData name="BEN KHALFALLAH Hela (EXT) ItimAsiSdcVdf" userId="d55be94f-4073-46ba-88ef-465599598fde" providerId="ADAL" clId="{9D7BA0FD-DA40-412B-BEE0-FCBE9AEA8BC5}" dt="2021-01-25T19:24:00.734" v="519"/>
          <ac:picMkLst>
            <pc:docMk/>
            <pc:sldMk cId="3266699996" sldId="264"/>
            <ac:picMk id="6" creationId="{9523EBBD-9D9F-4D18-A181-9785C579681F}"/>
          </ac:picMkLst>
        </pc:picChg>
        <pc:picChg chg="del">
          <ac:chgData name="BEN KHALFALLAH Hela (EXT) ItimAsiSdcVdf" userId="d55be94f-4073-46ba-88ef-465599598fde" providerId="ADAL" clId="{9D7BA0FD-DA40-412B-BEE0-FCBE9AEA8BC5}" dt="2021-01-25T19:21:59.995" v="512" actId="478"/>
          <ac:picMkLst>
            <pc:docMk/>
            <pc:sldMk cId="3266699996" sldId="264"/>
            <ac:picMk id="4100" creationId="{1948CD33-C128-4300-AFCE-11CCBC453E0C}"/>
          </ac:picMkLst>
        </pc:picChg>
        <pc:picChg chg="add del">
          <ac:chgData name="BEN KHALFALLAH Hela (EXT) ItimAsiSdcVdf" userId="d55be94f-4073-46ba-88ef-465599598fde" providerId="ADAL" clId="{9D7BA0FD-DA40-412B-BEE0-FCBE9AEA8BC5}" dt="2021-01-25T19:23:01.425" v="514"/>
          <ac:picMkLst>
            <pc:docMk/>
            <pc:sldMk cId="3266699996" sldId="264"/>
            <ac:picMk id="9218" creationId="{5B5ED41A-D138-42B3-91BB-49FC7EDC9EC2}"/>
          </ac:picMkLst>
        </pc:picChg>
        <pc:picChg chg="add mod">
          <ac:chgData name="BEN KHALFALLAH Hela (EXT) ItimAsiSdcVdf" userId="d55be94f-4073-46ba-88ef-465599598fde" providerId="ADAL" clId="{9D7BA0FD-DA40-412B-BEE0-FCBE9AEA8BC5}" dt="2021-01-25T19:25:40.052" v="529" actId="1076"/>
          <ac:picMkLst>
            <pc:docMk/>
            <pc:sldMk cId="3266699996" sldId="264"/>
            <ac:picMk id="9220" creationId="{860EEE41-585D-45F9-B724-5899A889A3A5}"/>
          </ac:picMkLst>
        </pc:picChg>
        <pc:cxnChg chg="add">
          <ac:chgData name="BEN KHALFALLAH Hela (EXT) ItimAsiSdcVdf" userId="d55be94f-4073-46ba-88ef-465599598fde" providerId="ADAL" clId="{9D7BA0FD-DA40-412B-BEE0-FCBE9AEA8BC5}" dt="2021-01-25T19:24:06.761" v="521" actId="26606"/>
          <ac:cxnSpMkLst>
            <pc:docMk/>
            <pc:sldMk cId="3266699996" sldId="264"/>
            <ac:cxnSpMk id="12" creationId="{1F5DC8C3-BA5F-4EED-BB9A-A14272BD82A1}"/>
          </ac:cxnSpMkLst>
        </pc:cxnChg>
        <pc:cxnChg chg="add">
          <ac:chgData name="BEN KHALFALLAH Hela (EXT) ItimAsiSdcVdf" userId="d55be94f-4073-46ba-88ef-465599598fde" providerId="ADAL" clId="{9D7BA0FD-DA40-412B-BEE0-FCBE9AEA8BC5}" dt="2021-01-25T19:24:06.761" v="521" actId="26606"/>
          <ac:cxnSpMkLst>
            <pc:docMk/>
            <pc:sldMk cId="3266699996" sldId="264"/>
            <ac:cxnSpMk id="16" creationId="{F7F57F6B-E621-4E40-A34D-2FE12902AA20}"/>
          </ac:cxnSpMkLst>
        </pc:cxnChg>
      </pc:sldChg>
      <pc:sldChg chg="addSp delSp modSp mod setBg">
        <pc:chgData name="BEN KHALFALLAH Hela (EXT) ItimAsiSdcVdf" userId="d55be94f-4073-46ba-88ef-465599598fde" providerId="ADAL" clId="{9D7BA0FD-DA40-412B-BEE0-FCBE9AEA8BC5}" dt="2021-01-25T21:52:13.395" v="2643" actId="478"/>
        <pc:sldMkLst>
          <pc:docMk/>
          <pc:sldMk cId="391355397" sldId="265"/>
        </pc:sldMkLst>
        <pc:spChg chg="mo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" creationId="{0FEC4372-BBE3-4740-B7FE-3E5FC21B5B5E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5:09.617" v="2595" actId="1076"/>
          <ac:spMkLst>
            <pc:docMk/>
            <pc:sldMk cId="391355397" sldId="265"/>
            <ac:spMk id="6" creationId="{0BC831EC-999B-4BBC-936A-B6A5CD977099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5:58.524" v="2606" actId="1076"/>
          <ac:spMkLst>
            <pc:docMk/>
            <pc:sldMk cId="391355397" sldId="265"/>
            <ac:spMk id="7" creationId="{62E9E49B-578A-4F4C-BD99-BB769DDF010A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6:12.720" v="2616" actId="3062"/>
          <ac:spMkLst>
            <pc:docMk/>
            <pc:sldMk cId="391355397" sldId="265"/>
            <ac:spMk id="8" creationId="{2691ACEA-C8E5-4ECF-B0FD-8CD75D5A443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6:53.798" v="2632" actId="1076"/>
          <ac:spMkLst>
            <pc:docMk/>
            <pc:sldMk cId="391355397" sldId="265"/>
            <ac:spMk id="9" creationId="{9EF0AB61-3300-472D-BB10-4812E075997C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4:51.961" v="2587" actId="14100"/>
          <ac:spMkLst>
            <pc:docMk/>
            <pc:sldMk cId="391355397" sldId="265"/>
            <ac:spMk id="21" creationId="{BE26E55C-5FCD-4A87-AE66-2EF320D3746A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4:55.957" v="2588" actId="571"/>
          <ac:spMkLst>
            <pc:docMk/>
            <pc:sldMk cId="391355397" sldId="265"/>
            <ac:spMk id="22" creationId="{9C53D907-AE57-4F52-8173-A7838DFEBC26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5:14.695" v="2601" actId="20577"/>
          <ac:spMkLst>
            <pc:docMk/>
            <pc:sldMk cId="391355397" sldId="265"/>
            <ac:spMk id="24" creationId="{379589A0-0B51-4191-8212-7122E80C4E4E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6:19.251" v="2623" actId="20577"/>
          <ac:spMkLst>
            <pc:docMk/>
            <pc:sldMk cId="391355397" sldId="265"/>
            <ac:spMk id="27" creationId="{5A1BFE4B-AA83-4D27-AC21-24AC40B6555B}"/>
          </ac:spMkLst>
        </pc:spChg>
        <pc:spChg chg="add del">
          <ac:chgData name="BEN KHALFALLAH Hela (EXT) ItimAsiSdcVdf" userId="d55be94f-4073-46ba-88ef-465599598fde" providerId="ADAL" clId="{9D7BA0FD-DA40-412B-BEE0-FCBE9AEA8BC5}" dt="2021-01-25T21:40:56.478" v="2563" actId="26606"/>
          <ac:spMkLst>
            <pc:docMk/>
            <pc:sldMk cId="391355397" sldId="265"/>
            <ac:spMk id="71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5T21:40:56.478" v="2563" actId="26606"/>
          <ac:spMkLst>
            <pc:docMk/>
            <pc:sldMk cId="391355397" sldId="265"/>
            <ac:spMk id="73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5T21:40:56.478" v="2563" actId="26606"/>
          <ac:spMkLst>
            <pc:docMk/>
            <pc:sldMk cId="391355397" sldId="265"/>
            <ac:spMk id="77" creationId="{33428ACC-71EC-4171-9527-10983BA6B41D}"/>
          </ac:spMkLst>
        </pc:spChg>
        <pc:spChg chg="add del">
          <ac:chgData name="BEN KHALFALLAH Hela (EXT) ItimAsiSdcVdf" userId="d55be94f-4073-46ba-88ef-465599598fde" providerId="ADAL" clId="{9D7BA0FD-DA40-412B-BEE0-FCBE9AEA8BC5}" dt="2021-01-25T21:40:56.478" v="2563" actId="26606"/>
          <ac:spMkLst>
            <pc:docMk/>
            <pc:sldMk cId="391355397" sldId="265"/>
            <ac:spMk id="81" creationId="{2B9BBBC4-97A3-47D2-BFFE-A68530CDB9DC}"/>
          </ac:spMkLst>
        </pc:spChg>
        <pc:spChg chg="add del">
          <ac:chgData name="BEN KHALFALLAH Hela (EXT) ItimAsiSdcVdf" userId="d55be94f-4073-46ba-88ef-465599598fde" providerId="ADAL" clId="{9D7BA0FD-DA40-412B-BEE0-FCBE9AEA8BC5}" dt="2021-01-25T21:40:56.478" v="2563" actId="26606"/>
          <ac:spMkLst>
            <pc:docMk/>
            <pc:sldMk cId="391355397" sldId="265"/>
            <ac:spMk id="83" creationId="{78967BEA-EA6A-4FF1-94E2-B010B61A36A9}"/>
          </ac:spMkLst>
        </pc:spChg>
        <pc:spChg chg="ad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3556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3557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3559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356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5T21:40:56.495" v="2564" actId="26606"/>
          <ac:spMkLst>
            <pc:docMk/>
            <pc:sldMk cId="391355397" sldId="265"/>
            <ac:spMk id="23562" creationId="{95635077-9890-4CC8-9792-28743EBFE01D}"/>
          </ac:spMkLst>
        </pc:spChg>
        <pc:picChg chg="add mod">
          <ac:chgData name="BEN KHALFALLAH Hela (EXT) ItimAsiSdcVdf" userId="d55be94f-4073-46ba-88ef-465599598fde" providerId="ADAL" clId="{9D7BA0FD-DA40-412B-BEE0-FCBE9AEA8BC5}" dt="2021-01-25T21:44:35.902" v="2584" actId="1076"/>
          <ac:picMkLst>
            <pc:docMk/>
            <pc:sldMk cId="391355397" sldId="265"/>
            <ac:picMk id="3" creationId="{6A3FBD4B-F2B4-425F-90A5-449238DF3175}"/>
          </ac:picMkLst>
        </pc:picChg>
        <pc:picChg chg="del mod">
          <ac:chgData name="BEN KHALFALLAH Hela (EXT) ItimAsiSdcVdf" userId="d55be94f-4073-46ba-88ef-465599598fde" providerId="ADAL" clId="{9D7BA0FD-DA40-412B-BEE0-FCBE9AEA8BC5}" dt="2021-01-25T21:40:38.095" v="2560" actId="478"/>
          <ac:picMkLst>
            <pc:docMk/>
            <pc:sldMk cId="391355397" sldId="265"/>
            <ac:picMk id="4" creationId="{C813CED5-524F-4D50-9483-805AB1ED93BE}"/>
          </ac:picMkLst>
        </pc:picChg>
        <pc:picChg chg="del">
          <ac:chgData name="BEN KHALFALLAH Hela (EXT) ItimAsiSdcVdf" userId="d55be94f-4073-46ba-88ef-465599598fde" providerId="ADAL" clId="{9D7BA0FD-DA40-412B-BEE0-FCBE9AEA8BC5}" dt="2021-01-25T21:37:39.112" v="2556" actId="478"/>
          <ac:picMkLst>
            <pc:docMk/>
            <pc:sldMk cId="391355397" sldId="265"/>
            <ac:picMk id="5" creationId="{B371E751-0417-41C1-BCB0-37D38FF30D77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21:52:13.395" v="2643" actId="478"/>
          <ac:picMkLst>
            <pc:docMk/>
            <pc:sldMk cId="391355397" sldId="265"/>
            <ac:picMk id="10" creationId="{CEA4B6AA-463C-4DF6-B12A-C74CD8527B2D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43:03.232" v="2582" actId="1076"/>
          <ac:picMkLst>
            <pc:docMk/>
            <pc:sldMk cId="391355397" sldId="265"/>
            <ac:picMk id="23554" creationId="{AB273AD7-1971-4CFE-AF87-4A49DEF1B904}"/>
          </ac:picMkLst>
        </pc:picChg>
        <pc:cxnChg chg="add del">
          <ac:chgData name="BEN KHALFALLAH Hela (EXT) ItimAsiSdcVdf" userId="d55be94f-4073-46ba-88ef-465599598fde" providerId="ADAL" clId="{9D7BA0FD-DA40-412B-BEE0-FCBE9AEA8BC5}" dt="2021-01-25T21:40:56.478" v="2563" actId="26606"/>
          <ac:cxnSpMkLst>
            <pc:docMk/>
            <pc:sldMk cId="391355397" sldId="265"/>
            <ac:cxnSpMk id="75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21:40:56.478" v="2563" actId="26606"/>
          <ac:cxnSpMkLst>
            <pc:docMk/>
            <pc:sldMk cId="391355397" sldId="265"/>
            <ac:cxnSpMk id="79" creationId="{BA22713B-ABB6-4391-97F9-0449A2B9B664}"/>
          </ac:cxnSpMkLst>
        </pc:cxnChg>
        <pc:cxnChg chg="add">
          <ac:chgData name="BEN KHALFALLAH Hela (EXT) ItimAsiSdcVdf" userId="d55be94f-4073-46ba-88ef-465599598fde" providerId="ADAL" clId="{9D7BA0FD-DA40-412B-BEE0-FCBE9AEA8BC5}" dt="2021-01-25T21:40:56.495" v="2564" actId="26606"/>
          <ac:cxnSpMkLst>
            <pc:docMk/>
            <pc:sldMk cId="391355397" sldId="265"/>
            <ac:cxnSpMk id="23558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5T21:40:56.495" v="2564" actId="26606"/>
          <ac:cxnSpMkLst>
            <pc:docMk/>
            <pc:sldMk cId="391355397" sldId="265"/>
            <ac:cxnSpMk id="23560" creationId="{F05BCF04-4702-43D0-BE8F-DBF6C2F65131}"/>
          </ac:cxnSpMkLst>
        </pc:cxnChg>
      </pc:sldChg>
      <pc:sldChg chg="addSp modSp">
        <pc:chgData name="BEN KHALFALLAH Hela (EXT) ItimAsiSdcVdf" userId="d55be94f-4073-46ba-88ef-465599598fde" providerId="ADAL" clId="{9D7BA0FD-DA40-412B-BEE0-FCBE9AEA8BC5}" dt="2021-01-25T19:36:22.778" v="655" actId="571"/>
        <pc:sldMkLst>
          <pc:docMk/>
          <pc:sldMk cId="1499409994" sldId="266"/>
        </pc:sldMkLst>
        <pc:spChg chg="add mod">
          <ac:chgData name="BEN KHALFALLAH Hela (EXT) ItimAsiSdcVdf" userId="d55be94f-4073-46ba-88ef-465599598fde" providerId="ADAL" clId="{9D7BA0FD-DA40-412B-BEE0-FCBE9AEA8BC5}" dt="2021-01-25T19:36:19.339" v="654" actId="1076"/>
          <ac:spMkLst>
            <pc:docMk/>
            <pc:sldMk cId="1499409994" sldId="266"/>
            <ac:spMk id="3" creationId="{395409A1-E7DA-4560-B9DB-CA027F9A8BAF}"/>
          </ac:spMkLst>
        </pc:spChg>
        <pc:spChg chg="add mod">
          <ac:chgData name="BEN KHALFALLAH Hela (EXT) ItimAsiSdcVdf" userId="d55be94f-4073-46ba-88ef-465599598fde" providerId="ADAL" clId="{9D7BA0FD-DA40-412B-BEE0-FCBE9AEA8BC5}" dt="2021-01-25T19:36:22.778" v="655" actId="571"/>
          <ac:spMkLst>
            <pc:docMk/>
            <pc:sldMk cId="1499409994" sldId="266"/>
            <ac:spMk id="17" creationId="{F5E290FC-2BA2-4EC5-B8CD-CC90D549E34B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5T19:32:58.158" v="562" actId="2696"/>
        <pc:sldMkLst>
          <pc:docMk/>
          <pc:sldMk cId="563365551" sldId="267"/>
        </pc:sldMkLst>
      </pc:sldChg>
      <pc:sldChg chg="modSp">
        <pc:chgData name="BEN KHALFALLAH Hela (EXT) ItimAsiSdcVdf" userId="d55be94f-4073-46ba-88ef-465599598fde" providerId="ADAL" clId="{9D7BA0FD-DA40-412B-BEE0-FCBE9AEA8BC5}" dt="2021-01-22T11:12:28.099" v="10" actId="20577"/>
        <pc:sldMkLst>
          <pc:docMk/>
          <pc:sldMk cId="1136909905" sldId="270"/>
        </pc:sldMkLst>
        <pc:spChg chg="mod">
          <ac:chgData name="BEN KHALFALLAH Hela (EXT) ItimAsiSdcVdf" userId="d55be94f-4073-46ba-88ef-465599598fde" providerId="ADAL" clId="{9D7BA0FD-DA40-412B-BEE0-FCBE9AEA8BC5}" dt="2021-01-22T11:12:28.099" v="10" actId="20577"/>
          <ac:spMkLst>
            <pc:docMk/>
            <pc:sldMk cId="1136909905" sldId="270"/>
            <ac:spMk id="2" creationId="{A8C6E25D-2FA3-4553-A0C3-3D940EA3CA24}"/>
          </ac:spMkLst>
        </pc:spChg>
      </pc:sldChg>
      <pc:sldChg chg="modSp">
        <pc:chgData name="BEN KHALFALLAH Hela (EXT) ItimAsiSdcVdf" userId="d55be94f-4073-46ba-88ef-465599598fde" providerId="ADAL" clId="{9D7BA0FD-DA40-412B-BEE0-FCBE9AEA8BC5}" dt="2021-01-25T19:32:43.657" v="561" actId="1076"/>
        <pc:sldMkLst>
          <pc:docMk/>
          <pc:sldMk cId="1287569695" sldId="272"/>
        </pc:sldMkLst>
        <pc:spChg chg="mod">
          <ac:chgData name="BEN KHALFALLAH Hela (EXT) ItimAsiSdcVdf" userId="d55be94f-4073-46ba-88ef-465599598fde" providerId="ADAL" clId="{9D7BA0FD-DA40-412B-BEE0-FCBE9AEA8BC5}" dt="2021-01-25T19:32:43.657" v="561" actId="1076"/>
          <ac:spMkLst>
            <pc:docMk/>
            <pc:sldMk cId="1287569695" sldId="272"/>
            <ac:spMk id="4" creationId="{7A3AD397-B2DD-4CD2-B08E-3E4DD7E90D1E}"/>
          </ac:spMkLst>
        </pc:spChg>
      </pc:sldChg>
      <pc:sldChg chg="modSp">
        <pc:chgData name="BEN KHALFALLAH Hela (EXT) ItimAsiSdcVdf" userId="d55be94f-4073-46ba-88ef-465599598fde" providerId="ADAL" clId="{9D7BA0FD-DA40-412B-BEE0-FCBE9AEA8BC5}" dt="2021-01-25T12:06:28.818" v="11" actId="1076"/>
        <pc:sldMkLst>
          <pc:docMk/>
          <pc:sldMk cId="1333983657" sldId="274"/>
        </pc:sldMkLst>
        <pc:picChg chg="mod">
          <ac:chgData name="BEN KHALFALLAH Hela (EXT) ItimAsiSdcVdf" userId="d55be94f-4073-46ba-88ef-465599598fde" providerId="ADAL" clId="{9D7BA0FD-DA40-412B-BEE0-FCBE9AEA8BC5}" dt="2021-01-25T12:06:28.818" v="11" actId="1076"/>
          <ac:picMkLst>
            <pc:docMk/>
            <pc:sldMk cId="1333983657" sldId="274"/>
            <ac:picMk id="8" creationId="{B988E136-AF64-4BAD-A12E-8BF0FAB7D2E0}"/>
          </ac:picMkLst>
        </pc:picChg>
      </pc:sldChg>
      <pc:sldChg chg="addSp delSp modSp">
        <pc:chgData name="BEN KHALFALLAH Hela (EXT) ItimAsiSdcVdf" userId="d55be94f-4073-46ba-88ef-465599598fde" providerId="ADAL" clId="{9D7BA0FD-DA40-412B-BEE0-FCBE9AEA8BC5}" dt="2021-01-26T09:59:51.545" v="3011" actId="14100"/>
        <pc:sldMkLst>
          <pc:docMk/>
          <pc:sldMk cId="2258307060" sldId="275"/>
        </pc:sldMkLst>
        <pc:spChg chg="add del mod">
          <ac:chgData name="BEN KHALFALLAH Hela (EXT) ItimAsiSdcVdf" userId="d55be94f-4073-46ba-88ef-465599598fde" providerId="ADAL" clId="{9D7BA0FD-DA40-412B-BEE0-FCBE9AEA8BC5}" dt="2021-01-25T17:20:22.793" v="150"/>
          <ac:spMkLst>
            <pc:docMk/>
            <pc:sldMk cId="2258307060" sldId="275"/>
            <ac:spMk id="3" creationId="{1E13A10E-40E3-4BDB-9857-B4B52F9B4ACA}"/>
          </ac:spMkLst>
        </pc:spChg>
        <pc:spChg chg="del">
          <ac:chgData name="BEN KHALFALLAH Hela (EXT) ItimAsiSdcVdf" userId="d55be94f-4073-46ba-88ef-465599598fde" providerId="ADAL" clId="{9D7BA0FD-DA40-412B-BEE0-FCBE9AEA8BC5}" dt="2021-01-25T17:05:16.690" v="96" actId="478"/>
          <ac:spMkLst>
            <pc:docMk/>
            <pc:sldMk cId="2258307060" sldId="275"/>
            <ac:spMk id="5" creationId="{973ABAAE-1ABC-4CFC-8E48-2CE26AD1D615}"/>
          </ac:spMkLst>
        </pc:spChg>
        <pc:spChg chg="mod">
          <ac:chgData name="BEN KHALFALLAH Hela (EXT) ItimAsiSdcVdf" userId="d55be94f-4073-46ba-88ef-465599598fde" providerId="ADAL" clId="{9D7BA0FD-DA40-412B-BEE0-FCBE9AEA8BC5}" dt="2021-01-25T21:24:02.335" v="2432" actId="1076"/>
          <ac:spMkLst>
            <pc:docMk/>
            <pc:sldMk cId="2258307060" sldId="275"/>
            <ac:spMk id="6" creationId="{B9B7B0CF-568E-41EA-9A9B-BA17A8EC069C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24:33.366" v="2440" actId="478"/>
          <ac:spMkLst>
            <pc:docMk/>
            <pc:sldMk cId="2258307060" sldId="275"/>
            <ac:spMk id="10" creationId="{19A861F9-6731-41A9-842F-1FD82DA12E68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27:33.546" v="210" actId="478"/>
          <ac:spMkLst>
            <pc:docMk/>
            <pc:sldMk cId="2258307060" sldId="275"/>
            <ac:spMk id="11" creationId="{A0E9556D-6A1B-4D38-9EE3-DD0588303A33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23:55.214" v="2430" actId="478"/>
          <ac:spMkLst>
            <pc:docMk/>
            <pc:sldMk cId="2258307060" sldId="275"/>
            <ac:spMk id="12" creationId="{D296DD37-0E5C-4BF2-8D6E-7D7580CF288C}"/>
          </ac:spMkLst>
        </pc:spChg>
        <pc:spChg chg="add mod">
          <ac:chgData name="BEN KHALFALLAH Hela (EXT) ItimAsiSdcVdf" userId="d55be94f-4073-46ba-88ef-465599598fde" providerId="ADAL" clId="{9D7BA0FD-DA40-412B-BEE0-FCBE9AEA8BC5}" dt="2021-01-25T21:28:11.019" v="2460" actId="1076"/>
          <ac:spMkLst>
            <pc:docMk/>
            <pc:sldMk cId="2258307060" sldId="275"/>
            <ac:spMk id="17" creationId="{257406DD-FAE6-4708-9E44-36DE5B1F8099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19:13.324" v="2281" actId="478"/>
          <ac:spMkLst>
            <pc:docMk/>
            <pc:sldMk cId="2258307060" sldId="275"/>
            <ac:spMk id="21" creationId="{CBD02146-3AFC-4DA1-8F74-0FF9B1588796}"/>
          </ac:spMkLst>
        </pc:spChg>
        <pc:spChg chg="add mod">
          <ac:chgData name="BEN KHALFALLAH Hela (EXT) ItimAsiSdcVdf" userId="d55be94f-4073-46ba-88ef-465599598fde" providerId="ADAL" clId="{9D7BA0FD-DA40-412B-BEE0-FCBE9AEA8BC5}" dt="2021-01-26T09:59:51.545" v="3011" actId="14100"/>
          <ac:spMkLst>
            <pc:docMk/>
            <pc:sldMk cId="2258307060" sldId="275"/>
            <ac:spMk id="22" creationId="{F566B43E-A704-4CDB-B4DD-353678C775A4}"/>
          </ac:spMkLst>
        </pc:spChg>
        <pc:picChg chg="del mod">
          <ac:chgData name="BEN KHALFALLAH Hela (EXT) ItimAsiSdcVdf" userId="d55be94f-4073-46ba-88ef-465599598fde" providerId="ADAL" clId="{9D7BA0FD-DA40-412B-BEE0-FCBE9AEA8BC5}" dt="2021-01-25T21:26:32.755" v="2441" actId="478"/>
          <ac:picMkLst>
            <pc:docMk/>
            <pc:sldMk cId="2258307060" sldId="275"/>
            <ac:picMk id="7" creationId="{31BE428C-AF3A-4B6D-992A-A34CCB33AEC6}"/>
          </ac:picMkLst>
        </pc:picChg>
        <pc:picChg chg="del mod">
          <ac:chgData name="BEN KHALFALLAH Hela (EXT) ItimAsiSdcVdf" userId="d55be94f-4073-46ba-88ef-465599598fde" providerId="ADAL" clId="{9D7BA0FD-DA40-412B-BEE0-FCBE9AEA8BC5}" dt="2021-01-25T21:26:32.755" v="2441" actId="478"/>
          <ac:picMkLst>
            <pc:docMk/>
            <pc:sldMk cId="2258307060" sldId="275"/>
            <ac:picMk id="8" creationId="{C3A0E890-AFE6-4E21-8CD4-A5F3B112A2E1}"/>
          </ac:picMkLst>
        </pc:picChg>
        <pc:picChg chg="del">
          <ac:chgData name="BEN KHALFALLAH Hela (EXT) ItimAsiSdcVdf" userId="d55be94f-4073-46ba-88ef-465599598fde" providerId="ADAL" clId="{9D7BA0FD-DA40-412B-BEE0-FCBE9AEA8BC5}" dt="2021-01-25T21:24:13.983" v="2437" actId="478"/>
          <ac:picMkLst>
            <pc:docMk/>
            <pc:sldMk cId="2258307060" sldId="275"/>
            <ac:picMk id="9" creationId="{86C60407-1B41-4604-8598-44A419D5C74E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26:38.725" v="2443" actId="1076"/>
          <ac:picMkLst>
            <pc:docMk/>
            <pc:sldMk cId="2258307060" sldId="275"/>
            <ac:picMk id="14" creationId="{7E06B146-35F8-4EF5-8755-DD9B42CB5F09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27:42.417" v="2449" actId="1076"/>
          <ac:picMkLst>
            <pc:docMk/>
            <pc:sldMk cId="2258307060" sldId="275"/>
            <ac:picMk id="15" creationId="{54DCEECA-AA93-4982-BE4B-0318F79D3248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21:27:35.110" v="2448" actId="478"/>
          <ac:picMkLst>
            <pc:docMk/>
            <pc:sldMk cId="2258307060" sldId="275"/>
            <ac:picMk id="16" creationId="{F0DC3A24-5095-4F8B-8970-A040E486E037}"/>
          </ac:picMkLst>
        </pc:picChg>
      </pc:sldChg>
      <pc:sldChg chg="addSp delSp modSp">
        <pc:chgData name="BEN KHALFALLAH Hela (EXT) ItimAsiSdcVdf" userId="d55be94f-4073-46ba-88ef-465599598fde" providerId="ADAL" clId="{9D7BA0FD-DA40-412B-BEE0-FCBE9AEA8BC5}" dt="2021-01-25T21:28:53.428" v="2476" actId="14100"/>
        <pc:sldMkLst>
          <pc:docMk/>
          <pc:sldMk cId="3645460075" sldId="276"/>
        </pc:sldMkLst>
        <pc:spChg chg="add del mod">
          <ac:chgData name="BEN KHALFALLAH Hela (EXT) ItimAsiSdcVdf" userId="d55be94f-4073-46ba-88ef-465599598fde" providerId="ADAL" clId="{9D7BA0FD-DA40-412B-BEE0-FCBE9AEA8BC5}" dt="2021-01-25T17:43:00.587" v="227" actId="478"/>
          <ac:spMkLst>
            <pc:docMk/>
            <pc:sldMk cId="3645460075" sldId="276"/>
            <ac:spMk id="3" creationId="{FCBD0E4B-1E8A-4AAC-B77C-8738833975C9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47:54.318" v="239" actId="478"/>
          <ac:spMkLst>
            <pc:docMk/>
            <pc:sldMk cId="3645460075" sldId="276"/>
            <ac:spMk id="5" creationId="{BDFA1C27-108E-44AD-A44D-90BC4546645E}"/>
          </ac:spMkLst>
        </pc:spChg>
        <pc:spChg chg="del">
          <ac:chgData name="BEN KHALFALLAH Hela (EXT) ItimAsiSdcVdf" userId="d55be94f-4073-46ba-88ef-465599598fde" providerId="ADAL" clId="{9D7BA0FD-DA40-412B-BEE0-FCBE9AEA8BC5}" dt="2021-01-25T17:19:58.464" v="148" actId="478"/>
          <ac:spMkLst>
            <pc:docMk/>
            <pc:sldMk cId="3645460075" sldId="276"/>
            <ac:spMk id="6" creationId="{499321B5-6606-47BF-9B7A-6FDF4E0CBA3F}"/>
          </ac:spMkLst>
        </pc:spChg>
        <pc:spChg chg="del">
          <ac:chgData name="BEN KHALFALLAH Hela (EXT) ItimAsiSdcVdf" userId="d55be94f-4073-46ba-88ef-465599598fde" providerId="ADAL" clId="{9D7BA0FD-DA40-412B-BEE0-FCBE9AEA8BC5}" dt="2021-01-25T17:19:58.464" v="148" actId="478"/>
          <ac:spMkLst>
            <pc:docMk/>
            <pc:sldMk cId="3645460075" sldId="276"/>
            <ac:spMk id="7" creationId="{BE9B8CA6-4517-4D72-82D8-BF6B9E0D149B}"/>
          </ac:spMkLst>
        </pc:spChg>
        <pc:spChg chg="del">
          <ac:chgData name="BEN KHALFALLAH Hela (EXT) ItimAsiSdcVdf" userId="d55be94f-4073-46ba-88ef-465599598fde" providerId="ADAL" clId="{9D7BA0FD-DA40-412B-BEE0-FCBE9AEA8BC5}" dt="2021-01-25T17:20:02.637" v="149" actId="478"/>
          <ac:spMkLst>
            <pc:docMk/>
            <pc:sldMk cId="3645460075" sldId="276"/>
            <ac:spMk id="8" creationId="{98CE4514-D934-4D02-A311-072E9FEFE953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53:31.529" v="403" actId="478"/>
          <ac:spMkLst>
            <pc:docMk/>
            <pc:sldMk cId="3645460075" sldId="276"/>
            <ac:spMk id="9" creationId="{45D6105F-66A2-4F80-BAEC-4D19D1412B65}"/>
          </ac:spMkLst>
        </pc:spChg>
        <pc:spChg chg="add del">
          <ac:chgData name="BEN KHALFALLAH Hela (EXT) ItimAsiSdcVdf" userId="d55be94f-4073-46ba-88ef-465599598fde" providerId="ADAL" clId="{9D7BA0FD-DA40-412B-BEE0-FCBE9AEA8BC5}" dt="2021-01-25T17:50:06.267" v="298"/>
          <ac:spMkLst>
            <pc:docMk/>
            <pc:sldMk cId="3645460075" sldId="276"/>
            <ac:spMk id="10" creationId="{62BAFF5F-64B5-4D74-AD21-889653D53002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52:39.592" v="398" actId="478"/>
          <ac:spMkLst>
            <pc:docMk/>
            <pc:sldMk cId="3645460075" sldId="276"/>
            <ac:spMk id="11" creationId="{4E5BA9DE-3103-496B-997C-B3BC6739DDB8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8:04:33.618" v="422" actId="478"/>
          <ac:spMkLst>
            <pc:docMk/>
            <pc:sldMk cId="3645460075" sldId="276"/>
            <ac:spMk id="12" creationId="{6048892B-295A-4840-8F31-489BEC497ACD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19:47.400" v="2283" actId="478"/>
          <ac:spMkLst>
            <pc:docMk/>
            <pc:sldMk cId="3645460075" sldId="276"/>
            <ac:spMk id="14" creationId="{6B8522CC-453E-41F0-B44E-C3F55CEB7C50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21:35.988" v="2293" actId="478"/>
          <ac:spMkLst>
            <pc:docMk/>
            <pc:sldMk cId="3645460075" sldId="276"/>
            <ac:spMk id="15" creationId="{10090917-BE83-4499-AB20-264C5BA8567F}"/>
          </ac:spMkLst>
        </pc:spChg>
        <pc:spChg chg="add mod">
          <ac:chgData name="BEN KHALFALLAH Hela (EXT) ItimAsiSdcVdf" userId="d55be94f-4073-46ba-88ef-465599598fde" providerId="ADAL" clId="{9D7BA0FD-DA40-412B-BEE0-FCBE9AEA8BC5}" dt="2021-01-25T21:23:09.892" v="2421" actId="1076"/>
          <ac:spMkLst>
            <pc:docMk/>
            <pc:sldMk cId="3645460075" sldId="276"/>
            <ac:spMk id="16" creationId="{623287E1-E1F6-4E35-BCA3-A8C2DC253DC8}"/>
          </ac:spMkLst>
        </pc:spChg>
        <pc:spChg chg="del">
          <ac:chgData name="BEN KHALFALLAH Hela (EXT) ItimAsiSdcVdf" userId="d55be94f-4073-46ba-88ef-465599598fde" providerId="ADAL" clId="{9D7BA0FD-DA40-412B-BEE0-FCBE9AEA8BC5}" dt="2021-01-25T17:20:02.637" v="149" actId="478"/>
          <ac:spMkLst>
            <pc:docMk/>
            <pc:sldMk cId="3645460075" sldId="276"/>
            <ac:spMk id="18" creationId="{15C6A840-2CC6-479B-A166-AAAD778A49F1}"/>
          </ac:spMkLst>
        </pc:spChg>
        <pc:spChg chg="del">
          <ac:chgData name="BEN KHALFALLAH Hela (EXT) ItimAsiSdcVdf" userId="d55be94f-4073-46ba-88ef-465599598fde" providerId="ADAL" clId="{9D7BA0FD-DA40-412B-BEE0-FCBE9AEA8BC5}" dt="2021-01-25T17:20:02.637" v="149" actId="478"/>
          <ac:spMkLst>
            <pc:docMk/>
            <pc:sldMk cId="3645460075" sldId="276"/>
            <ac:spMk id="19" creationId="{0DABD1CD-97A0-401E-B734-0BD51093AA0F}"/>
          </ac:spMkLst>
        </pc:spChg>
        <pc:spChg chg="del">
          <ac:chgData name="BEN KHALFALLAH Hela (EXT) ItimAsiSdcVdf" userId="d55be94f-4073-46ba-88ef-465599598fde" providerId="ADAL" clId="{9D7BA0FD-DA40-412B-BEE0-FCBE9AEA8BC5}" dt="2021-01-25T17:20:02.637" v="149" actId="478"/>
          <ac:spMkLst>
            <pc:docMk/>
            <pc:sldMk cId="3645460075" sldId="276"/>
            <ac:spMk id="20" creationId="{777EF05F-4DAB-4E62-A5F1-D5E9596A548E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20:42.539" v="157" actId="478"/>
          <ac:spMkLst>
            <pc:docMk/>
            <pc:sldMk cId="3645460075" sldId="276"/>
            <ac:spMk id="21" creationId="{EC60D7B5-2B4B-4890-835A-DD3918AC2775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7:58:06.807" v="413"/>
          <ac:spMkLst>
            <pc:docMk/>
            <pc:sldMk cId="3645460075" sldId="276"/>
            <ac:spMk id="24" creationId="{66C90192-7749-4C2C-85B1-9A556B0EA5C3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28:25.126" v="2462"/>
          <ac:spMkLst>
            <pc:docMk/>
            <pc:sldMk cId="3645460075" sldId="276"/>
            <ac:spMk id="26" creationId="{B78BD3A3-7413-4666-B3AB-580F41E0FC9D}"/>
          </ac:spMkLst>
        </pc:spChg>
        <pc:spChg chg="add mod">
          <ac:chgData name="BEN KHALFALLAH Hela (EXT) ItimAsiSdcVdf" userId="d55be94f-4073-46ba-88ef-465599598fde" providerId="ADAL" clId="{9D7BA0FD-DA40-412B-BEE0-FCBE9AEA8BC5}" dt="2021-01-25T21:28:37.430" v="2472" actId="14100"/>
          <ac:spMkLst>
            <pc:docMk/>
            <pc:sldMk cId="3645460075" sldId="276"/>
            <ac:spMk id="30" creationId="{B01F1C8C-F6A4-4F64-B002-583E4D6A11EA}"/>
          </ac:spMkLst>
        </pc:spChg>
        <pc:spChg chg="add mod">
          <ac:chgData name="BEN KHALFALLAH Hela (EXT) ItimAsiSdcVdf" userId="d55be94f-4073-46ba-88ef-465599598fde" providerId="ADAL" clId="{9D7BA0FD-DA40-412B-BEE0-FCBE9AEA8BC5}" dt="2021-01-25T21:28:44.956" v="2474" actId="14100"/>
          <ac:spMkLst>
            <pc:docMk/>
            <pc:sldMk cId="3645460075" sldId="276"/>
            <ac:spMk id="31" creationId="{05A58242-9D0D-492B-A126-A5E1730E3F45}"/>
          </ac:spMkLst>
        </pc:spChg>
        <pc:spChg chg="add mod">
          <ac:chgData name="BEN KHALFALLAH Hela (EXT) ItimAsiSdcVdf" userId="d55be94f-4073-46ba-88ef-465599598fde" providerId="ADAL" clId="{9D7BA0FD-DA40-412B-BEE0-FCBE9AEA8BC5}" dt="2021-01-25T21:28:53.428" v="2476" actId="14100"/>
          <ac:spMkLst>
            <pc:docMk/>
            <pc:sldMk cId="3645460075" sldId="276"/>
            <ac:spMk id="32" creationId="{3264FA51-CC67-4727-BA2F-0BD4E9EBADDF}"/>
          </ac:spMkLst>
        </pc:spChg>
      </pc:sldChg>
      <pc:sldChg chg="addSp delSp modSp">
        <pc:chgData name="BEN KHALFALLAH Hela (EXT) ItimAsiSdcVdf" userId="d55be94f-4073-46ba-88ef-465599598fde" providerId="ADAL" clId="{9D7BA0FD-DA40-412B-BEE0-FCBE9AEA8BC5}" dt="2021-01-25T21:19:32.863" v="2282" actId="478"/>
        <pc:sldMkLst>
          <pc:docMk/>
          <pc:sldMk cId="2433047084" sldId="277"/>
        </pc:sldMkLst>
        <pc:spChg chg="mod">
          <ac:chgData name="BEN KHALFALLAH Hela (EXT) ItimAsiSdcVdf" userId="d55be94f-4073-46ba-88ef-465599598fde" providerId="ADAL" clId="{9D7BA0FD-DA40-412B-BEE0-FCBE9AEA8BC5}" dt="2021-01-25T17:12:02.001" v="125" actId="1036"/>
          <ac:spMkLst>
            <pc:docMk/>
            <pc:sldMk cId="2433047084" sldId="277"/>
            <ac:spMk id="5" creationId="{3F0E15E3-5A61-46D9-B47A-2FCBFC0FA4FD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19:32.863" v="2282" actId="478"/>
          <ac:spMkLst>
            <pc:docMk/>
            <pc:sldMk cId="2433047084" sldId="277"/>
            <ac:spMk id="14" creationId="{B9F71CD5-F770-460A-810B-D3ABDCC8D2F9}"/>
          </ac:spMkLst>
        </pc:spChg>
      </pc:sldChg>
      <pc:sldChg chg="add del">
        <pc:chgData name="BEN KHALFALLAH Hela (EXT) ItimAsiSdcVdf" userId="d55be94f-4073-46ba-88ef-465599598fde" providerId="ADAL" clId="{9D7BA0FD-DA40-412B-BEE0-FCBE9AEA8BC5}" dt="2021-01-25T19:14:05.241" v="467" actId="2696"/>
        <pc:sldMkLst>
          <pc:docMk/>
          <pc:sldMk cId="1697389310" sldId="279"/>
        </pc:sldMkLst>
      </pc:sldChg>
      <pc:sldChg chg="del">
        <pc:chgData name="BEN KHALFALLAH Hela (EXT) ItimAsiSdcVdf" userId="d55be94f-4073-46ba-88ef-465599598fde" providerId="ADAL" clId="{9D7BA0FD-DA40-412B-BEE0-FCBE9AEA8BC5}" dt="2021-01-25T19:13:08.980" v="465" actId="2696"/>
        <pc:sldMkLst>
          <pc:docMk/>
          <pc:sldMk cId="2288329592" sldId="279"/>
        </pc:sldMkLst>
      </pc:sldChg>
      <pc:sldChg chg="modSp add">
        <pc:chgData name="BEN KHALFALLAH Hela (EXT) ItimAsiSdcVdf" userId="d55be94f-4073-46ba-88ef-465599598fde" providerId="ADAL" clId="{9D7BA0FD-DA40-412B-BEE0-FCBE9AEA8BC5}" dt="2021-01-25T19:14:20.418" v="470" actId="20577"/>
        <pc:sldMkLst>
          <pc:docMk/>
          <pc:sldMk cId="3922908540" sldId="279"/>
        </pc:sldMkLst>
        <pc:spChg chg="mod">
          <ac:chgData name="BEN KHALFALLAH Hela (EXT) ItimAsiSdcVdf" userId="d55be94f-4073-46ba-88ef-465599598fde" providerId="ADAL" clId="{9D7BA0FD-DA40-412B-BEE0-FCBE9AEA8BC5}" dt="2021-01-25T19:14:20.418" v="470" actId="20577"/>
          <ac:spMkLst>
            <pc:docMk/>
            <pc:sldMk cId="3922908540" sldId="279"/>
            <ac:spMk id="9" creationId="{6123E3A8-5CE4-40A4-97CA-E755F503C717}"/>
          </ac:spMkLst>
        </pc:spChg>
        <pc:cxnChg chg="mod">
          <ac:chgData name="BEN KHALFALLAH Hela (EXT) ItimAsiSdcVdf" userId="d55be94f-4073-46ba-88ef-465599598fde" providerId="ADAL" clId="{9D7BA0FD-DA40-412B-BEE0-FCBE9AEA8BC5}" dt="2021-01-25T19:14:19.925" v="469" actId="20577"/>
          <ac:cxnSpMkLst>
            <pc:docMk/>
            <pc:sldMk cId="3922908540" sldId="279"/>
            <ac:cxnSpMk id="15" creationId="{DD3738D8-7828-4B97-9A61-73270AE13256}"/>
          </ac:cxnSpMkLst>
        </pc:cxnChg>
      </pc:sldChg>
      <pc:sldChg chg="addSp delSp modSp">
        <pc:chgData name="BEN KHALFALLAH Hela (EXT) ItimAsiSdcVdf" userId="d55be94f-4073-46ba-88ef-465599598fde" providerId="ADAL" clId="{9D7BA0FD-DA40-412B-BEE0-FCBE9AEA8BC5}" dt="2021-01-25T20:30:40.933" v="1608" actId="20577"/>
        <pc:sldMkLst>
          <pc:docMk/>
          <pc:sldMk cId="4106370478" sldId="282"/>
        </pc:sldMkLst>
        <pc:spChg chg="mod">
          <ac:chgData name="BEN KHALFALLAH Hela (EXT) ItimAsiSdcVdf" userId="d55be94f-4073-46ba-88ef-465599598fde" providerId="ADAL" clId="{9D7BA0FD-DA40-412B-BEE0-FCBE9AEA8BC5}" dt="2021-01-25T20:28:02.612" v="1547" actId="1076"/>
          <ac:spMkLst>
            <pc:docMk/>
            <pc:sldMk cId="4106370478" sldId="282"/>
            <ac:spMk id="2" creationId="{A8A1A782-9EBA-46A7-BFE8-619765FC17A5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0:19:03.397" v="1513" actId="478"/>
          <ac:spMkLst>
            <pc:docMk/>
            <pc:sldMk cId="4106370478" sldId="282"/>
            <ac:spMk id="3" creationId="{A484465A-FB9B-4404-9580-24B11E561212}"/>
          </ac:spMkLst>
        </pc:spChg>
        <pc:spChg chg="mod">
          <ac:chgData name="BEN KHALFALLAH Hela (EXT) ItimAsiSdcVdf" userId="d55be94f-4073-46ba-88ef-465599598fde" providerId="ADAL" clId="{9D7BA0FD-DA40-412B-BEE0-FCBE9AEA8BC5}" dt="2021-01-25T20:27:35.004" v="1539" actId="1076"/>
          <ac:spMkLst>
            <pc:docMk/>
            <pc:sldMk cId="4106370478" sldId="282"/>
            <ac:spMk id="4" creationId="{3D6870D3-2AC7-4A2C-A667-46B5231A7993}"/>
          </ac:spMkLst>
        </pc:spChg>
        <pc:spChg chg="del">
          <ac:chgData name="BEN KHALFALLAH Hela (EXT) ItimAsiSdcVdf" userId="d55be94f-4073-46ba-88ef-465599598fde" providerId="ADAL" clId="{9D7BA0FD-DA40-412B-BEE0-FCBE9AEA8BC5}" dt="2021-01-25T20:11:27.171" v="1442" actId="478"/>
          <ac:spMkLst>
            <pc:docMk/>
            <pc:sldMk cId="4106370478" sldId="282"/>
            <ac:spMk id="5" creationId="{4D4C396C-F5F2-480C-9FD8-99EEBB51944C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0:24:30.830" v="1531" actId="478"/>
          <ac:spMkLst>
            <pc:docMk/>
            <pc:sldMk cId="4106370478" sldId="282"/>
            <ac:spMk id="6" creationId="{F95EB4D9-7BA3-404E-B27E-82D73DD4BD97}"/>
          </ac:spMkLst>
        </pc:spChg>
        <pc:spChg chg="mod">
          <ac:chgData name="BEN KHALFALLAH Hela (EXT) ItimAsiSdcVdf" userId="d55be94f-4073-46ba-88ef-465599598fde" providerId="ADAL" clId="{9D7BA0FD-DA40-412B-BEE0-FCBE9AEA8BC5}" dt="2021-01-25T20:19:01.368" v="1512" actId="113"/>
          <ac:spMkLst>
            <pc:docMk/>
            <pc:sldMk cId="4106370478" sldId="282"/>
            <ac:spMk id="7" creationId="{689E6B18-3422-49EE-B2B8-1361E21FA654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0:11:25.239" v="1441" actId="478"/>
          <ac:spMkLst>
            <pc:docMk/>
            <pc:sldMk cId="4106370478" sldId="282"/>
            <ac:spMk id="9" creationId="{53B11904-E593-4FFB-8788-C574D4C5A1C2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0:27:21.228" v="1534" actId="478"/>
          <ac:spMkLst>
            <pc:docMk/>
            <pc:sldMk cId="4106370478" sldId="282"/>
            <ac:spMk id="10" creationId="{59E58C26-8026-46FA-91A4-51D4CDC3CD52}"/>
          </ac:spMkLst>
        </pc:spChg>
        <pc:spChg chg="add mod">
          <ac:chgData name="BEN KHALFALLAH Hela (EXT) ItimAsiSdcVdf" userId="d55be94f-4073-46ba-88ef-465599598fde" providerId="ADAL" clId="{9D7BA0FD-DA40-412B-BEE0-FCBE9AEA8BC5}" dt="2021-01-25T20:30:40.933" v="1608" actId="20577"/>
          <ac:spMkLst>
            <pc:docMk/>
            <pc:sldMk cId="4106370478" sldId="282"/>
            <ac:spMk id="11" creationId="{2BF7E98B-290D-4BE4-89EF-CD6BC4F55403}"/>
          </ac:spMkLst>
        </pc:spChg>
      </pc:sldChg>
      <pc:sldChg chg="addSp delSp modSp">
        <pc:chgData name="BEN KHALFALLAH Hela (EXT) ItimAsiSdcVdf" userId="d55be94f-4073-46ba-88ef-465599598fde" providerId="ADAL" clId="{9D7BA0FD-DA40-412B-BEE0-FCBE9AEA8BC5}" dt="2021-01-25T20:32:07.100" v="1635"/>
        <pc:sldMkLst>
          <pc:docMk/>
          <pc:sldMk cId="2164504075" sldId="283"/>
        </pc:sldMkLst>
        <pc:spChg chg="mod">
          <ac:chgData name="BEN KHALFALLAH Hela (EXT) ItimAsiSdcVdf" userId="d55be94f-4073-46ba-88ef-465599598fde" providerId="ADAL" clId="{9D7BA0FD-DA40-412B-BEE0-FCBE9AEA8BC5}" dt="2021-01-25T20:15:51.248" v="1478" actId="27636"/>
          <ac:spMkLst>
            <pc:docMk/>
            <pc:sldMk cId="2164504075" sldId="283"/>
            <ac:spMk id="2" creationId="{A8A1A782-9EBA-46A7-BFE8-619765FC17A5}"/>
          </ac:spMkLst>
        </pc:spChg>
        <pc:spChg chg="del">
          <ac:chgData name="BEN KHALFALLAH Hela (EXT) ItimAsiSdcVdf" userId="d55be94f-4073-46ba-88ef-465599598fde" providerId="ADAL" clId="{9D7BA0FD-DA40-412B-BEE0-FCBE9AEA8BC5}" dt="2021-01-25T20:14:28.650" v="1461" actId="478"/>
          <ac:spMkLst>
            <pc:docMk/>
            <pc:sldMk cId="2164504075" sldId="283"/>
            <ac:spMk id="3" creationId="{09CB6EC6-EA5A-4414-A1E5-DD99086F956A}"/>
          </ac:spMkLst>
        </pc:spChg>
        <pc:spChg chg="add mod">
          <ac:chgData name="BEN KHALFALLAH Hela (EXT) ItimAsiSdcVdf" userId="d55be94f-4073-46ba-88ef-465599598fde" providerId="ADAL" clId="{9D7BA0FD-DA40-412B-BEE0-FCBE9AEA8BC5}" dt="2021-01-25T20:32:01.351" v="1633" actId="14100"/>
          <ac:spMkLst>
            <pc:docMk/>
            <pc:sldMk cId="2164504075" sldId="283"/>
            <ac:spMk id="4" creationId="{7098C7FD-3F90-42CB-975C-B38A7FF97371}"/>
          </ac:spMkLst>
        </pc:spChg>
        <pc:spChg chg="mod">
          <ac:chgData name="BEN KHALFALLAH Hela (EXT) ItimAsiSdcVdf" userId="d55be94f-4073-46ba-88ef-465599598fde" providerId="ADAL" clId="{9D7BA0FD-DA40-412B-BEE0-FCBE9AEA8BC5}" dt="2021-01-25T20:16:29.271" v="1482" actId="113"/>
          <ac:spMkLst>
            <pc:docMk/>
            <pc:sldMk cId="2164504075" sldId="283"/>
            <ac:spMk id="5" creationId="{5F836189-5E89-44A8-8165-F17D9D430A84}"/>
          </ac:spMkLst>
        </pc:spChg>
        <pc:spChg chg="add del">
          <ac:chgData name="BEN KHALFALLAH Hela (EXT) ItimAsiSdcVdf" userId="d55be94f-4073-46ba-88ef-465599598fde" providerId="ADAL" clId="{9D7BA0FD-DA40-412B-BEE0-FCBE9AEA8BC5}" dt="2021-01-25T18:11:13.166" v="446"/>
          <ac:spMkLst>
            <pc:docMk/>
            <pc:sldMk cId="2164504075" sldId="283"/>
            <ac:spMk id="6" creationId="{F3E1AF72-F1BF-4680-B657-F027E8E34E6F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0:32:02.525" v="1634" actId="478"/>
          <ac:spMkLst>
            <pc:docMk/>
            <pc:sldMk cId="2164504075" sldId="283"/>
            <ac:spMk id="7" creationId="{5168135E-DF96-4360-AFC7-4703125B96CC}"/>
          </ac:spMkLst>
        </pc:spChg>
        <pc:spChg chg="add">
          <ac:chgData name="BEN KHALFALLAH Hela (EXT) ItimAsiSdcVdf" userId="d55be94f-4073-46ba-88ef-465599598fde" providerId="ADAL" clId="{9D7BA0FD-DA40-412B-BEE0-FCBE9AEA8BC5}" dt="2021-01-25T20:32:07.100" v="1635"/>
          <ac:spMkLst>
            <pc:docMk/>
            <pc:sldMk cId="2164504075" sldId="283"/>
            <ac:spMk id="8" creationId="{7E196DC4-074F-41E9-858B-EF0C75FAB192}"/>
          </ac:spMkLst>
        </pc:spChg>
      </pc:sldChg>
      <pc:sldChg chg="addSp delSp modSp">
        <pc:chgData name="BEN KHALFALLAH Hela (EXT) ItimAsiSdcVdf" userId="d55be94f-4073-46ba-88ef-465599598fde" providerId="ADAL" clId="{9D7BA0FD-DA40-412B-BEE0-FCBE9AEA8BC5}" dt="2021-01-26T12:18:15.050" v="3135" actId="20577"/>
        <pc:sldMkLst>
          <pc:docMk/>
          <pc:sldMk cId="683548544" sldId="290"/>
        </pc:sldMkLst>
        <pc:spChg chg="mod">
          <ac:chgData name="BEN KHALFALLAH Hela (EXT) ItimAsiSdcVdf" userId="d55be94f-4073-46ba-88ef-465599598fde" providerId="ADAL" clId="{9D7BA0FD-DA40-412B-BEE0-FCBE9AEA8BC5}" dt="2021-01-26T12:18:15.050" v="3135" actId="20577"/>
          <ac:spMkLst>
            <pc:docMk/>
            <pc:sldMk cId="683548544" sldId="290"/>
            <ac:spMk id="4" creationId="{EDC4CAE0-F2B3-4D50-AD53-46625D6EF1C0}"/>
          </ac:spMkLst>
        </pc:spChg>
        <pc:spChg chg="add del mod">
          <ac:chgData name="BEN KHALFALLAH Hela (EXT) ItimAsiSdcVdf" userId="d55be94f-4073-46ba-88ef-465599598fde" providerId="ADAL" clId="{9D7BA0FD-DA40-412B-BEE0-FCBE9AEA8BC5}" dt="2021-01-26T12:18:09.914" v="3124" actId="478"/>
          <ac:spMkLst>
            <pc:docMk/>
            <pc:sldMk cId="683548544" sldId="290"/>
            <ac:spMk id="5" creationId="{83A142B4-7CD5-44C6-B56F-FD2DDF2B2609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7T11:41:35.257" v="6029" actId="2696"/>
        <pc:sldMkLst>
          <pc:docMk/>
          <pc:sldMk cId="3096866281" sldId="296"/>
        </pc:sldMkLst>
      </pc:sldChg>
      <pc:sldChg chg="del">
        <pc:chgData name="BEN KHALFALLAH Hela (EXT) ItimAsiSdcVdf" userId="d55be94f-4073-46ba-88ef-465599598fde" providerId="ADAL" clId="{9D7BA0FD-DA40-412B-BEE0-FCBE9AEA8BC5}" dt="2021-01-27T11:41:35.293" v="6030" actId="2696"/>
        <pc:sldMkLst>
          <pc:docMk/>
          <pc:sldMk cId="3855225148" sldId="297"/>
        </pc:sldMkLst>
      </pc:sldChg>
      <pc:sldChg chg="del">
        <pc:chgData name="BEN KHALFALLAH Hela (EXT) ItimAsiSdcVdf" userId="d55be94f-4073-46ba-88ef-465599598fde" providerId="ADAL" clId="{9D7BA0FD-DA40-412B-BEE0-FCBE9AEA8BC5}" dt="2021-01-27T11:41:35.876" v="6048" actId="2696"/>
        <pc:sldMkLst>
          <pc:docMk/>
          <pc:sldMk cId="551515125" sldId="299"/>
        </pc:sldMkLst>
      </pc:sldChg>
      <pc:sldChg chg="del">
        <pc:chgData name="BEN KHALFALLAH Hela (EXT) ItimAsiSdcVdf" userId="d55be94f-4073-46ba-88ef-465599598fde" providerId="ADAL" clId="{9D7BA0FD-DA40-412B-BEE0-FCBE9AEA8BC5}" dt="2021-01-27T11:41:35.895" v="6049" actId="2696"/>
        <pc:sldMkLst>
          <pc:docMk/>
          <pc:sldMk cId="1930194706" sldId="300"/>
        </pc:sldMkLst>
      </pc:sldChg>
      <pc:sldChg chg="del">
        <pc:chgData name="BEN KHALFALLAH Hela (EXT) ItimAsiSdcVdf" userId="d55be94f-4073-46ba-88ef-465599598fde" providerId="ADAL" clId="{9D7BA0FD-DA40-412B-BEE0-FCBE9AEA8BC5}" dt="2021-01-27T11:41:36.030" v="6054" actId="2696"/>
        <pc:sldMkLst>
          <pc:docMk/>
          <pc:sldMk cId="85732841" sldId="301"/>
        </pc:sldMkLst>
      </pc:sldChg>
      <pc:sldChg chg="del">
        <pc:chgData name="BEN KHALFALLAH Hela (EXT) ItimAsiSdcVdf" userId="d55be94f-4073-46ba-88ef-465599598fde" providerId="ADAL" clId="{9D7BA0FD-DA40-412B-BEE0-FCBE9AEA8BC5}" dt="2021-01-27T11:41:36.114" v="6059" actId="2696"/>
        <pc:sldMkLst>
          <pc:docMk/>
          <pc:sldMk cId="820725237" sldId="302"/>
        </pc:sldMkLst>
      </pc:sldChg>
      <pc:sldChg chg="del">
        <pc:chgData name="BEN KHALFALLAH Hela (EXT) ItimAsiSdcVdf" userId="d55be94f-4073-46ba-88ef-465599598fde" providerId="ADAL" clId="{9D7BA0FD-DA40-412B-BEE0-FCBE9AEA8BC5}" dt="2021-01-27T11:41:36.125" v="6060" actId="2696"/>
        <pc:sldMkLst>
          <pc:docMk/>
          <pc:sldMk cId="3577269475" sldId="303"/>
        </pc:sldMkLst>
      </pc:sldChg>
      <pc:sldChg chg="addSp modSp">
        <pc:chgData name="BEN KHALFALLAH Hela (EXT) ItimAsiSdcVdf" userId="d55be94f-4073-46ba-88ef-465599598fde" providerId="ADAL" clId="{9D7BA0FD-DA40-412B-BEE0-FCBE9AEA8BC5}" dt="2021-01-25T21:07:29.046" v="2113" actId="14100"/>
        <pc:sldMkLst>
          <pc:docMk/>
          <pc:sldMk cId="815393806" sldId="304"/>
        </pc:sldMkLst>
        <pc:spChg chg="add mod">
          <ac:chgData name="BEN KHALFALLAH Hela (EXT) ItimAsiSdcVdf" userId="d55be94f-4073-46ba-88ef-465599598fde" providerId="ADAL" clId="{9D7BA0FD-DA40-412B-BEE0-FCBE9AEA8BC5}" dt="2021-01-25T21:07:29.046" v="2113" actId="14100"/>
          <ac:spMkLst>
            <pc:docMk/>
            <pc:sldMk cId="815393806" sldId="304"/>
            <ac:spMk id="3" creationId="{3E594AFB-B51D-42DA-AC9F-554AC4194A82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7T11:41:35.150" v="6023" actId="2696"/>
        <pc:sldMkLst>
          <pc:docMk/>
          <pc:sldMk cId="2046353148" sldId="311"/>
        </pc:sldMkLst>
      </pc:sldChg>
      <pc:sldChg chg="del">
        <pc:chgData name="BEN KHALFALLAH Hela (EXT) ItimAsiSdcVdf" userId="d55be94f-4073-46ba-88ef-465599598fde" providerId="ADAL" clId="{9D7BA0FD-DA40-412B-BEE0-FCBE9AEA8BC5}" dt="2021-01-27T11:41:35.165" v="6024" actId="2696"/>
        <pc:sldMkLst>
          <pc:docMk/>
          <pc:sldMk cId="1597147302" sldId="313"/>
        </pc:sldMkLst>
      </pc:sldChg>
      <pc:sldChg chg="del">
        <pc:chgData name="BEN KHALFALLAH Hela (EXT) ItimAsiSdcVdf" userId="d55be94f-4073-46ba-88ef-465599598fde" providerId="ADAL" clId="{9D7BA0FD-DA40-412B-BEE0-FCBE9AEA8BC5}" dt="2021-01-27T11:41:35.180" v="6025" actId="2696"/>
        <pc:sldMkLst>
          <pc:docMk/>
          <pc:sldMk cId="896270331" sldId="314"/>
        </pc:sldMkLst>
      </pc:sldChg>
      <pc:sldChg chg="del">
        <pc:chgData name="BEN KHALFALLAH Hela (EXT) ItimAsiSdcVdf" userId="d55be94f-4073-46ba-88ef-465599598fde" providerId="ADAL" clId="{9D7BA0FD-DA40-412B-BEE0-FCBE9AEA8BC5}" dt="2021-01-27T11:41:35.214" v="6027" actId="2696"/>
        <pc:sldMkLst>
          <pc:docMk/>
          <pc:sldMk cId="331014972" sldId="315"/>
        </pc:sldMkLst>
      </pc:sldChg>
      <pc:sldChg chg="del">
        <pc:chgData name="BEN KHALFALLAH Hela (EXT) ItimAsiSdcVdf" userId="d55be94f-4073-46ba-88ef-465599598fde" providerId="ADAL" clId="{9D7BA0FD-DA40-412B-BEE0-FCBE9AEA8BC5}" dt="2021-01-27T11:41:35.235" v="6028" actId="2696"/>
        <pc:sldMkLst>
          <pc:docMk/>
          <pc:sldMk cId="1750441808" sldId="316"/>
        </pc:sldMkLst>
      </pc:sldChg>
      <pc:sldChg chg="del">
        <pc:chgData name="BEN KHALFALLAH Hela (EXT) ItimAsiSdcVdf" userId="d55be94f-4073-46ba-88ef-465599598fde" providerId="ADAL" clId="{9D7BA0FD-DA40-412B-BEE0-FCBE9AEA8BC5}" dt="2021-01-27T11:41:35.197" v="6026" actId="2696"/>
        <pc:sldMkLst>
          <pc:docMk/>
          <pc:sldMk cId="3669468065" sldId="317"/>
        </pc:sldMkLst>
      </pc:sldChg>
      <pc:sldChg chg="del">
        <pc:chgData name="BEN KHALFALLAH Hela (EXT) ItimAsiSdcVdf" userId="d55be94f-4073-46ba-88ef-465599598fde" providerId="ADAL" clId="{9D7BA0FD-DA40-412B-BEE0-FCBE9AEA8BC5}" dt="2021-01-27T11:41:35.365" v="6031" actId="2696"/>
        <pc:sldMkLst>
          <pc:docMk/>
          <pc:sldMk cId="665100008" sldId="318"/>
        </pc:sldMkLst>
      </pc:sldChg>
      <pc:sldChg chg="del">
        <pc:chgData name="BEN KHALFALLAH Hela (EXT) ItimAsiSdcVdf" userId="d55be94f-4073-46ba-88ef-465599598fde" providerId="ADAL" clId="{9D7BA0FD-DA40-412B-BEE0-FCBE9AEA8BC5}" dt="2021-01-27T11:41:35.704" v="6041" actId="2696"/>
        <pc:sldMkLst>
          <pc:docMk/>
          <pc:sldMk cId="490149550" sldId="319"/>
        </pc:sldMkLst>
      </pc:sldChg>
      <pc:sldChg chg="del">
        <pc:chgData name="BEN KHALFALLAH Hela (EXT) ItimAsiSdcVdf" userId="d55be94f-4073-46ba-88ef-465599598fde" providerId="ADAL" clId="{9D7BA0FD-DA40-412B-BEE0-FCBE9AEA8BC5}" dt="2021-01-27T11:41:35.658" v="6039" actId="2696"/>
        <pc:sldMkLst>
          <pc:docMk/>
          <pc:sldMk cId="933735551" sldId="320"/>
        </pc:sldMkLst>
      </pc:sldChg>
      <pc:sldChg chg="modSp del">
        <pc:chgData name="BEN KHALFALLAH Hela (EXT) ItimAsiSdcVdf" userId="d55be94f-4073-46ba-88ef-465599598fde" providerId="ADAL" clId="{9D7BA0FD-DA40-412B-BEE0-FCBE9AEA8BC5}" dt="2021-01-27T11:41:35.797" v="6045" actId="2696"/>
        <pc:sldMkLst>
          <pc:docMk/>
          <pc:sldMk cId="1987964265" sldId="321"/>
        </pc:sldMkLst>
        <pc:spChg chg="mod">
          <ac:chgData name="BEN KHALFALLAH Hela (EXT) ItimAsiSdcVdf" userId="d55be94f-4073-46ba-88ef-465599598fde" providerId="ADAL" clId="{9D7BA0FD-DA40-412B-BEE0-FCBE9AEA8BC5}" dt="2021-01-27T10:46:12.988" v="5994" actId="1076"/>
          <ac:spMkLst>
            <pc:docMk/>
            <pc:sldMk cId="1987964265" sldId="321"/>
            <ac:spMk id="22" creationId="{4C4EEAFE-CF58-4339-8FED-108D9CEE119B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7T11:41:35.431" v="6032" actId="2696"/>
        <pc:sldMkLst>
          <pc:docMk/>
          <pc:sldMk cId="3522223679" sldId="322"/>
        </pc:sldMkLst>
      </pc:sldChg>
      <pc:sldChg chg="del">
        <pc:chgData name="BEN KHALFALLAH Hela (EXT) ItimAsiSdcVdf" userId="d55be94f-4073-46ba-88ef-465599598fde" providerId="ADAL" clId="{9D7BA0FD-DA40-412B-BEE0-FCBE9AEA8BC5}" dt="2021-01-27T11:41:35.680" v="6040" actId="2696"/>
        <pc:sldMkLst>
          <pc:docMk/>
          <pc:sldMk cId="2166197523" sldId="323"/>
        </pc:sldMkLst>
      </pc:sldChg>
      <pc:sldChg chg="del">
        <pc:chgData name="BEN KHALFALLAH Hela (EXT) ItimAsiSdcVdf" userId="d55be94f-4073-46ba-88ef-465599598fde" providerId="ADAL" clId="{9D7BA0FD-DA40-412B-BEE0-FCBE9AEA8BC5}" dt="2021-01-27T11:41:35.926" v="6050" actId="2696"/>
        <pc:sldMkLst>
          <pc:docMk/>
          <pc:sldMk cId="176200237" sldId="324"/>
        </pc:sldMkLst>
      </pc:sldChg>
      <pc:sldChg chg="del">
        <pc:chgData name="BEN KHALFALLAH Hela (EXT) ItimAsiSdcVdf" userId="d55be94f-4073-46ba-88ef-465599598fde" providerId="ADAL" clId="{9D7BA0FD-DA40-412B-BEE0-FCBE9AEA8BC5}" dt="2021-01-27T11:41:35.982" v="6051" actId="2696"/>
        <pc:sldMkLst>
          <pc:docMk/>
          <pc:sldMk cId="2054919451" sldId="325"/>
        </pc:sldMkLst>
      </pc:sldChg>
      <pc:sldChg chg="del">
        <pc:chgData name="BEN KHALFALLAH Hela (EXT) ItimAsiSdcVdf" userId="d55be94f-4073-46ba-88ef-465599598fde" providerId="ADAL" clId="{9D7BA0FD-DA40-412B-BEE0-FCBE9AEA8BC5}" dt="2021-01-27T11:41:36.003" v="6052" actId="2696"/>
        <pc:sldMkLst>
          <pc:docMk/>
          <pc:sldMk cId="3939165840" sldId="326"/>
        </pc:sldMkLst>
      </pc:sldChg>
      <pc:sldChg chg="addSp delSp modSp add del mod setBg">
        <pc:chgData name="BEN KHALFALLAH Hela (EXT) ItimAsiSdcVdf" userId="d55be94f-4073-46ba-88ef-465599598fde" providerId="ADAL" clId="{9D7BA0FD-DA40-412B-BEE0-FCBE9AEA8BC5}" dt="2021-01-27T11:41:34.942" v="6013" actId="2696"/>
        <pc:sldMkLst>
          <pc:docMk/>
          <pc:sldMk cId="1481077789" sldId="327"/>
        </pc:sldMkLst>
        <pc:spChg chg="mod">
          <ac:chgData name="BEN KHALFALLAH Hela (EXT) ItimAsiSdcVdf" userId="d55be94f-4073-46ba-88ef-465599598fde" providerId="ADAL" clId="{9D7BA0FD-DA40-412B-BEE0-FCBE9AEA8BC5}" dt="2021-01-26T21:55:52.821" v="5914" actId="20577"/>
          <ac:spMkLst>
            <pc:docMk/>
            <pc:sldMk cId="1481077789" sldId="327"/>
            <ac:spMk id="2" creationId="{300CF7FA-09DB-4AC8-AA59-DFE5829E08F4}"/>
          </ac:spMkLst>
        </pc:spChg>
        <pc:spChg chg="mod">
          <ac:chgData name="BEN KHALFALLAH Hela (EXT) ItimAsiSdcVdf" userId="d55be94f-4073-46ba-88ef-465599598fde" providerId="ADAL" clId="{9D7BA0FD-DA40-412B-BEE0-FCBE9AEA8BC5}" dt="2021-01-26T21:01:25.001" v="4930" actId="14100"/>
          <ac:spMkLst>
            <pc:docMk/>
            <pc:sldMk cId="1481077789" sldId="327"/>
            <ac:spMk id="4" creationId="{01E56404-741B-4D17-8F97-C8BD5F015540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5" creationId="{5F7CAD70-7E49-4FF1-B2A8-F10DDB8B4357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6" creationId="{EEF5ECF0-E84F-44D5-A1E1-A4503B282872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7" creationId="{E1788F3C-221A-440D-8C82-AB0B7BD9B19F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8" creationId="{3F5B1A8D-C9D9-4F7E-BFA1-2571C5C6CCDC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9" creationId="{E9988DDE-5F51-4916-BC8B-19FF84E99BCD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1" creationId="{8B7A8DF4-233B-449A-BD34-BD2CBC770191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2" creationId="{E50C253C-01C9-4B50-B766-824C71E93623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3" creationId="{95C935EE-941E-4625-B70F-D87DAD6404F6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4" creationId="{0EFDDAD8-5B27-4AB2-A189-1E0CC7524939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5" creationId="{CA341FD7-905A-4D8B-8F60-A9BCC036CB23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16" creationId="{B32CDC46-5157-456C-A12E-53024893081C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45" creationId="{F5B9BFAD-577E-4B77-A65F-FFDEF1FFF10F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46" creationId="{667FEE54-DFD8-4AC2-B228-6A7C4F458103}"/>
          </ac:spMkLst>
        </pc:spChg>
        <pc:spChg chg="del">
          <ac:chgData name="BEN KHALFALLAH Hela (EXT) ItimAsiSdcVdf" userId="d55be94f-4073-46ba-88ef-465599598fde" providerId="ADAL" clId="{9D7BA0FD-DA40-412B-BEE0-FCBE9AEA8BC5}" dt="2021-01-26T20:29:12.518" v="4570" actId="478"/>
          <ac:spMkLst>
            <pc:docMk/>
            <pc:sldMk cId="1481077789" sldId="327"/>
            <ac:spMk id="49" creationId="{0ABBC3D7-7804-4D9A-82AC-B49B26FD5182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69" creationId="{AED53727-CC5C-4C52-A7B1-A07298E8FB75}"/>
          </ac:spMkLst>
        </pc:spChg>
        <pc:spChg chg="del">
          <ac:chgData name="BEN KHALFALLAH Hela (EXT) ItimAsiSdcVdf" userId="d55be94f-4073-46ba-88ef-465599598fde" providerId="ADAL" clId="{9D7BA0FD-DA40-412B-BEE0-FCBE9AEA8BC5}" dt="2021-01-26T20:29:15.238" v="4571" actId="478"/>
          <ac:spMkLst>
            <pc:docMk/>
            <pc:sldMk cId="1481077789" sldId="327"/>
            <ac:spMk id="71" creationId="{33B9949B-1648-49EC-B182-94B0A5A203F3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91" v="4580" actId="26606"/>
          <ac:spMkLst>
            <pc:docMk/>
            <pc:sldMk cId="1481077789" sldId="327"/>
            <ac:spMk id="75" creationId="{22AAB964-B835-4B93-A1F3-4A30D1F38589}"/>
          </ac:spMkLst>
        </pc:spChg>
        <pc:spChg chg="del">
          <ac:chgData name="BEN KHALFALLAH Hela (EXT) ItimAsiSdcVdf" userId="d55be94f-4073-46ba-88ef-465599598fde" providerId="ADAL" clId="{9D7BA0FD-DA40-412B-BEE0-FCBE9AEA8BC5}" dt="2021-01-26T20:29:10.044" v="4569" actId="478"/>
          <ac:spMkLst>
            <pc:docMk/>
            <pc:sldMk cId="1481077789" sldId="327"/>
            <ac:spMk id="76" creationId="{AC7ED4AE-01E5-4BAC-A2C8-961C7A392B49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2.727" v="4577" actId="26606"/>
          <ac:spMkLst>
            <pc:docMk/>
            <pc:sldMk cId="1481077789" sldId="327"/>
            <ac:spMk id="77" creationId="{85AF7BA3-6AAD-4C6A-8CF3-D4B08BDE64B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2.727" v="4577" actId="26606"/>
          <ac:spMkLst>
            <pc:docMk/>
            <pc:sldMk cId="1481077789" sldId="327"/>
            <ac:spMk id="81" creationId="{423EB151-0968-4CB5-8865-E0E21AABA690}"/>
          </ac:spMkLst>
        </pc:spChg>
        <pc:spChg chg="add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86" creationId="{F64BBAA4-C62B-4146-B49F-FE4CC4655EE0}"/>
          </ac:spMkLst>
        </pc:spChg>
        <pc:spChg chg="add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88" creationId="{77C34054-98F8-4229-885E-04C525969C5E}"/>
          </ac:spMkLst>
        </pc:spChg>
        <pc:spChg chg="add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90" creationId="{22AAB964-B835-4B93-A1F3-4A30D1F38589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91" v="4580" actId="26606"/>
          <ac:spMkLst>
            <pc:docMk/>
            <pc:sldMk cId="1481077789" sldId="327"/>
            <ac:spMk id="18436" creationId="{F64BBAA4-C62B-4146-B49F-FE4CC4655EE0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91" v="4580" actId="26606"/>
          <ac:spMkLst>
            <pc:docMk/>
            <pc:sldMk cId="1481077789" sldId="327"/>
            <ac:spMk id="18437" creationId="{77C34054-98F8-4229-885E-04C525969C5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2.727" v="4577" actId="26606"/>
          <ac:spMkLst>
            <pc:docMk/>
            <pc:sldMk cId="1481077789" sldId="327"/>
            <ac:spMk id="18439" creationId="{15D8002F-0D07-4B62-9BA1-01C178F30A2F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2.727" v="4577" actId="26606"/>
          <ac:spMkLst>
            <pc:docMk/>
            <pc:sldMk cId="1481077789" sldId="327"/>
            <ac:spMk id="18440" creationId="{49699877-0E7F-4A61-A977-109A3C28076A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77" v="4579" actId="26606"/>
          <ac:spMkLst>
            <pc:docMk/>
            <pc:sldMk cId="1481077789" sldId="327"/>
            <ac:spMk id="18442" creationId="{7F8D46EC-ADD2-42A7-A5CB-CE8CFE8E8661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77" v="4579" actId="26606"/>
          <ac:spMkLst>
            <pc:docMk/>
            <pc:sldMk cId="1481077789" sldId="327"/>
            <ac:spMk id="18443" creationId="{01E212D1-0455-4271-8586-76DF50F6BDA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77" v="4579" actId="26606"/>
          <ac:spMkLst>
            <pc:docMk/>
            <pc:sldMk cId="1481077789" sldId="327"/>
            <ac:spMk id="18444" creationId="{586F79BD-DC66-4E4D-BA63-C07DA8BA647F}"/>
          </ac:spMkLst>
        </pc:spChg>
        <pc:spChg chg="add del">
          <ac:chgData name="BEN KHALFALLAH Hela (EXT) ItimAsiSdcVdf" userId="d55be94f-4073-46ba-88ef-465599598fde" providerId="ADAL" clId="{9D7BA0FD-DA40-412B-BEE0-FCBE9AEA8BC5}" dt="2021-01-26T20:30:24.977" v="4579" actId="26606"/>
          <ac:spMkLst>
            <pc:docMk/>
            <pc:sldMk cId="1481077789" sldId="327"/>
            <ac:spMk id="18445" creationId="{10C17DCC-97C2-4023-B5FB-FDEF5A37AD95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18447" creationId="{94837155-5FB8-4A96-864C-066D5C6556F6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18448" creationId="{585918EE-77B5-4057-BB22-B9CE13905F73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2:21.828" v="4709" actId="26606"/>
          <ac:spMkLst>
            <pc:docMk/>
            <pc:sldMk cId="1481077789" sldId="327"/>
            <ac:spMk id="18449" creationId="{9DC7B070-A583-45C7-AF93-0E8F020EF61A}"/>
          </ac:spMkLst>
        </pc:spChg>
        <pc:picChg chg="add del mod">
          <ac:chgData name="BEN KHALFALLAH Hela (EXT) ItimAsiSdcVdf" userId="d55be94f-4073-46ba-88ef-465599598fde" providerId="ADAL" clId="{9D7BA0FD-DA40-412B-BEE0-FCBE9AEA8BC5}" dt="2021-01-26T20:30:36.050" v="4581"/>
          <ac:picMkLst>
            <pc:docMk/>
            <pc:sldMk cId="1481077789" sldId="327"/>
            <ac:picMk id="3" creationId="{5ADB5FF2-BB21-466C-8439-008F8A4E06B2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20:42:11.102" v="4707"/>
          <ac:picMkLst>
            <pc:docMk/>
            <pc:sldMk cId="1481077789" sldId="327"/>
            <ac:picMk id="50" creationId="{DA3A1976-978A-4176-916D-7A69F8D67941}"/>
          </ac:picMkLst>
        </pc:picChg>
        <pc:picChg chg="add mod">
          <ac:chgData name="BEN KHALFALLAH Hela (EXT) ItimAsiSdcVdf" userId="d55be94f-4073-46ba-88ef-465599598fde" providerId="ADAL" clId="{9D7BA0FD-DA40-412B-BEE0-FCBE9AEA8BC5}" dt="2021-01-26T21:01:04.961" v="4926" actId="14100"/>
          <ac:picMkLst>
            <pc:docMk/>
            <pc:sldMk cId="1481077789" sldId="327"/>
            <ac:picMk id="51" creationId="{B7021674-E4E2-440D-BEA1-CFA1221169A7}"/>
          </ac:picMkLst>
        </pc:picChg>
        <pc:picChg chg="add del mod ord">
          <ac:chgData name="BEN KHALFALLAH Hela (EXT) ItimAsiSdcVdf" userId="d55be94f-4073-46ba-88ef-465599598fde" providerId="ADAL" clId="{9D7BA0FD-DA40-412B-BEE0-FCBE9AEA8BC5}" dt="2021-01-26T20:42:04.780" v="4705" actId="478"/>
          <ac:picMkLst>
            <pc:docMk/>
            <pc:sldMk cId="1481077789" sldId="327"/>
            <ac:picMk id="18434" creationId="{B52295BC-D9CA-4938-9530-D1C5E27106FF}"/>
          </ac:picMkLst>
        </pc:pic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18" creationId="{79C3AABB-D7DD-4AAB-8085-8BBD3E912C8F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21" creationId="{23A19589-8458-4C39-BAF1-D7B03A3B1E6F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23" creationId="{3C7999B3-86A9-4DA5-98D8-BD8BDA2E48C5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25" creationId="{3CB61F71-F2DC-4A9E-A1BE-572E9DB67702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27" creationId="{FBBE942D-9AED-4675-BF05-213A80C5E08E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29" creationId="{68E3A049-6316-4EC8-981E-5435A6EC7B33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31" creationId="{4EBCE764-5EB1-4643-A63F-7260786E3647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40" creationId="{5021B8AD-A50A-4B9C-99DB-9DEEA5B41F9C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42" creationId="{074DEE02-732D-4854-80A8-497BE0F675C0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48" creationId="{51730D72-4674-47F3-B570-AF5EA0806F03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73" creationId="{CD449F39-6DB8-4AC8-A408-E9E5A035B47B}"/>
          </ac:cxnSpMkLst>
        </pc:cxnChg>
        <pc:cxnChg chg="del mod">
          <ac:chgData name="BEN KHALFALLAH Hela (EXT) ItimAsiSdcVdf" userId="d55be94f-4073-46ba-88ef-465599598fde" providerId="ADAL" clId="{9D7BA0FD-DA40-412B-BEE0-FCBE9AEA8BC5}" dt="2021-01-26T20:29:10.044" v="4569" actId="478"/>
          <ac:cxnSpMkLst>
            <pc:docMk/>
            <pc:sldMk cId="1481077789" sldId="327"/>
            <ac:cxnSpMk id="79" creationId="{2F0E570F-96DF-441B-BDEF-1F199F9C516E}"/>
          </ac:cxnSpMkLst>
        </pc:cxnChg>
      </pc:sldChg>
      <pc:sldChg chg="delSp modSp del">
        <pc:chgData name="BEN KHALFALLAH Hela (EXT) ItimAsiSdcVdf" userId="d55be94f-4073-46ba-88ef-465599598fde" providerId="ADAL" clId="{9D7BA0FD-DA40-412B-BEE0-FCBE9AEA8BC5}" dt="2021-01-26T20:28:58.913" v="4567" actId="2696"/>
        <pc:sldMkLst>
          <pc:docMk/>
          <pc:sldMk cId="1940416319" sldId="327"/>
        </pc:sldMkLst>
        <pc:spChg chg="mod">
          <ac:chgData name="BEN KHALFALLAH Hela (EXT) ItimAsiSdcVdf" userId="d55be94f-4073-46ba-88ef-465599598fde" providerId="ADAL" clId="{9D7BA0FD-DA40-412B-BEE0-FCBE9AEA8BC5}" dt="2021-01-26T18:04:00.801" v="3182" actId="1076"/>
          <ac:spMkLst>
            <pc:docMk/>
            <pc:sldMk cId="1940416319" sldId="327"/>
            <ac:spMk id="49" creationId="{0ABBC3D7-7804-4D9A-82AC-B49B26FD5182}"/>
          </ac:spMkLst>
        </pc:spChg>
        <pc:spChg chg="del">
          <ac:chgData name="BEN KHALFALLAH Hela (EXT) ItimAsiSdcVdf" userId="d55be94f-4073-46ba-88ef-465599598fde" providerId="ADAL" clId="{9D7BA0FD-DA40-412B-BEE0-FCBE9AEA8BC5}" dt="2021-01-26T18:03:55.199" v="3181" actId="478"/>
          <ac:spMkLst>
            <pc:docMk/>
            <pc:sldMk cId="1940416319" sldId="327"/>
            <ac:spMk id="63" creationId="{88A6E268-C6F3-4B6F-A88A-ABC50C08211C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6T20:43:31.569" v="4741" actId="2696"/>
        <pc:sldMkLst>
          <pc:docMk/>
          <pc:sldMk cId="3523842702" sldId="329"/>
        </pc:sldMkLst>
      </pc:sldChg>
      <pc:sldChg chg="del">
        <pc:chgData name="BEN KHALFALLAH Hela (EXT) ItimAsiSdcVdf" userId="d55be94f-4073-46ba-88ef-465599598fde" providerId="ADAL" clId="{9D7BA0FD-DA40-412B-BEE0-FCBE9AEA8BC5}" dt="2021-01-26T20:43:32.226" v="4742" actId="2696"/>
        <pc:sldMkLst>
          <pc:docMk/>
          <pc:sldMk cId="368681644" sldId="330"/>
        </pc:sldMkLst>
      </pc:sldChg>
      <pc:sldChg chg="del">
        <pc:chgData name="BEN KHALFALLAH Hela (EXT) ItimAsiSdcVdf" userId="d55be94f-4073-46ba-88ef-465599598fde" providerId="ADAL" clId="{9D7BA0FD-DA40-412B-BEE0-FCBE9AEA8BC5}" dt="2021-01-26T20:43:43.548" v="4743" actId="2696"/>
        <pc:sldMkLst>
          <pc:docMk/>
          <pc:sldMk cId="3326538167" sldId="331"/>
        </pc:sldMkLst>
      </pc:sldChg>
      <pc:sldChg chg="addSp delSp modSp add del mod setBg">
        <pc:chgData name="BEN KHALFALLAH Hela (EXT) ItimAsiSdcVdf" userId="d55be94f-4073-46ba-88ef-465599598fde" providerId="ADAL" clId="{9D7BA0FD-DA40-412B-BEE0-FCBE9AEA8BC5}" dt="2021-01-26T21:29:35.958" v="5256" actId="2696"/>
        <pc:sldMkLst>
          <pc:docMk/>
          <pc:sldMk cId="3842131051" sldId="331"/>
        </pc:sldMkLst>
        <pc:spChg chg="mod">
          <ac:chgData name="BEN KHALFALLAH Hela (EXT) ItimAsiSdcVdf" userId="d55be94f-4073-46ba-88ef-465599598fde" providerId="ADAL" clId="{9D7BA0FD-DA40-412B-BEE0-FCBE9AEA8BC5}" dt="2021-01-26T21:29:05.773" v="5248" actId="27636"/>
          <ac:spMkLst>
            <pc:docMk/>
            <pc:sldMk cId="3842131051" sldId="331"/>
            <ac:spMk id="2" creationId="{30879BEA-0C33-45D1-B54D-965DD189B94D}"/>
          </ac:spMkLst>
        </pc:spChg>
        <pc:spChg chg="del">
          <ac:chgData name="BEN KHALFALLAH Hela (EXT) ItimAsiSdcVdf" userId="d55be94f-4073-46ba-88ef-465599598fde" providerId="ADAL" clId="{9D7BA0FD-DA40-412B-BEE0-FCBE9AEA8BC5}" dt="2021-01-26T20:46:50.594" v="4745" actId="478"/>
          <ac:spMkLst>
            <pc:docMk/>
            <pc:sldMk cId="3842131051" sldId="331"/>
            <ac:spMk id="3" creationId="{75308860-EA2F-4BB4-8BF1-AD11AC99070A}"/>
          </ac:spMkLst>
        </pc:spChg>
        <pc:spChg chg="del">
          <ac:chgData name="BEN KHALFALLAH Hela (EXT) ItimAsiSdcVdf" userId="d55be94f-4073-46ba-88ef-465599598fde" providerId="ADAL" clId="{9D7BA0FD-DA40-412B-BEE0-FCBE9AEA8BC5}" dt="2021-01-26T20:46:50.594" v="4745" actId="478"/>
          <ac:spMkLst>
            <pc:docMk/>
            <pc:sldMk cId="3842131051" sldId="331"/>
            <ac:spMk id="6" creationId="{CDD387DD-9159-4C3B-8ED9-C74A032BAC1D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7:55.935" v="4748" actId="26606"/>
          <ac:spMkLst>
            <pc:docMk/>
            <pc:sldMk cId="3842131051" sldId="331"/>
            <ac:spMk id="71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7:55.935" v="4748" actId="26606"/>
          <ac:spMkLst>
            <pc:docMk/>
            <pc:sldMk cId="3842131051" sldId="331"/>
            <ac:spMk id="73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7:55.935" v="4748" actId="26606"/>
          <ac:spMkLst>
            <pc:docMk/>
            <pc:sldMk cId="3842131051" sldId="331"/>
            <ac:spMk id="77" creationId="{548B4202-DCD5-4F8C-B481-743A989A9DFF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7:55.935" v="4748" actId="26606"/>
          <ac:spMkLst>
            <pc:docMk/>
            <pc:sldMk cId="3842131051" sldId="331"/>
            <ac:spMk id="81" creationId="{7CFB8C0F-4E01-4C10-A861-0C16EB92D23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47:55.935" v="4748" actId="26606"/>
          <ac:spMkLst>
            <pc:docMk/>
            <pc:sldMk cId="3842131051" sldId="331"/>
            <ac:spMk id="83" creationId="{8EE702CF-91CE-4661-ACBF-3C8160D1B433}"/>
          </ac:spMkLst>
        </pc:spChg>
        <pc:spChg chg="add">
          <ac:chgData name="BEN KHALFALLAH Hela (EXT) ItimAsiSdcVdf" userId="d55be94f-4073-46ba-88ef-465599598fde" providerId="ADAL" clId="{9D7BA0FD-DA40-412B-BEE0-FCBE9AEA8BC5}" dt="2021-01-26T20:47:55.952" v="4749" actId="26606"/>
          <ac:spMkLst>
            <pc:docMk/>
            <pc:sldMk cId="3842131051" sldId="331"/>
            <ac:spMk id="19460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20:47:55.952" v="4749" actId="26606"/>
          <ac:spMkLst>
            <pc:docMk/>
            <pc:sldMk cId="3842131051" sldId="331"/>
            <ac:spMk id="19461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20:47:55.952" v="4749" actId="26606"/>
          <ac:spMkLst>
            <pc:docMk/>
            <pc:sldMk cId="3842131051" sldId="331"/>
            <ac:spMk id="19463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20:47:55.952" v="4749" actId="26606"/>
          <ac:spMkLst>
            <pc:docMk/>
            <pc:sldMk cId="3842131051" sldId="331"/>
            <ac:spMk id="19465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20:47:55.952" v="4749" actId="26606"/>
          <ac:spMkLst>
            <pc:docMk/>
            <pc:sldMk cId="3842131051" sldId="331"/>
            <ac:spMk id="19466" creationId="{95635077-9890-4CC8-9792-28743EBFE01D}"/>
          </ac:spMkLst>
        </pc:spChg>
        <pc:picChg chg="add del mod">
          <ac:chgData name="BEN KHALFALLAH Hela (EXT) ItimAsiSdcVdf" userId="d55be94f-4073-46ba-88ef-465599598fde" providerId="ADAL" clId="{9D7BA0FD-DA40-412B-BEE0-FCBE9AEA8BC5}" dt="2021-01-26T21:29:13.121" v="5249"/>
          <ac:picMkLst>
            <pc:docMk/>
            <pc:sldMk cId="3842131051" sldId="331"/>
            <ac:picMk id="19458" creationId="{3BADB00D-A9CF-4712-9A63-D2CA7883324F}"/>
          </ac:picMkLst>
        </pc:picChg>
        <pc:cxnChg chg="add del">
          <ac:chgData name="BEN KHALFALLAH Hela (EXT) ItimAsiSdcVdf" userId="d55be94f-4073-46ba-88ef-465599598fde" providerId="ADAL" clId="{9D7BA0FD-DA40-412B-BEE0-FCBE9AEA8BC5}" dt="2021-01-26T20:47:55.935" v="4748" actId="26606"/>
          <ac:cxnSpMkLst>
            <pc:docMk/>
            <pc:sldMk cId="3842131051" sldId="331"/>
            <ac:cxnSpMk id="75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47:55.935" v="4748" actId="26606"/>
          <ac:cxnSpMkLst>
            <pc:docMk/>
            <pc:sldMk cId="3842131051" sldId="331"/>
            <ac:cxnSpMk id="79" creationId="{F7F57F6B-E621-4E40-A34D-2FE12902AA20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47:55.952" v="4749" actId="26606"/>
          <ac:cxnSpMkLst>
            <pc:docMk/>
            <pc:sldMk cId="3842131051" sldId="331"/>
            <ac:cxnSpMk id="19462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47:55.952" v="4749" actId="26606"/>
          <ac:cxnSpMkLst>
            <pc:docMk/>
            <pc:sldMk cId="3842131051" sldId="331"/>
            <ac:cxnSpMk id="19464" creationId="{F05BCF04-4702-43D0-BE8F-DBF6C2F65131}"/>
          </ac:cxnSpMkLst>
        </pc:cxnChg>
      </pc:sldChg>
      <pc:sldChg chg="del">
        <pc:chgData name="BEN KHALFALLAH Hela (EXT) ItimAsiSdcVdf" userId="d55be94f-4073-46ba-88ef-465599598fde" providerId="ADAL" clId="{9D7BA0FD-DA40-412B-BEE0-FCBE9AEA8BC5}" dt="2021-01-26T21:37:47.093" v="5629" actId="2696"/>
        <pc:sldMkLst>
          <pc:docMk/>
          <pc:sldMk cId="759988483" sldId="332"/>
        </pc:sldMkLst>
      </pc:sldChg>
      <pc:sldChg chg="del">
        <pc:chgData name="BEN KHALFALLAH Hela (EXT) ItimAsiSdcVdf" userId="d55be94f-4073-46ba-88ef-465599598fde" providerId="ADAL" clId="{9D7BA0FD-DA40-412B-BEE0-FCBE9AEA8BC5}" dt="2021-01-26T21:37:50.751" v="5630" actId="2696"/>
        <pc:sldMkLst>
          <pc:docMk/>
          <pc:sldMk cId="2054418523" sldId="333"/>
        </pc:sldMkLst>
      </pc:sldChg>
      <pc:sldChg chg="del">
        <pc:chgData name="BEN KHALFALLAH Hela (EXT) ItimAsiSdcVdf" userId="d55be94f-4073-46ba-88ef-465599598fde" providerId="ADAL" clId="{9D7BA0FD-DA40-412B-BEE0-FCBE9AEA8BC5}" dt="2021-01-27T11:41:35.533" v="6035" actId="2696"/>
        <pc:sldMkLst>
          <pc:docMk/>
          <pc:sldMk cId="700863637" sldId="334"/>
        </pc:sldMkLst>
      </pc:sldChg>
      <pc:sldChg chg="del">
        <pc:chgData name="BEN KHALFALLAH Hela (EXT) ItimAsiSdcVdf" userId="d55be94f-4073-46ba-88ef-465599598fde" providerId="ADAL" clId="{9D7BA0FD-DA40-412B-BEE0-FCBE9AEA8BC5}" dt="2021-01-27T11:41:35.560" v="6036" actId="2696"/>
        <pc:sldMkLst>
          <pc:docMk/>
          <pc:sldMk cId="995118271" sldId="335"/>
        </pc:sldMkLst>
      </pc:sldChg>
      <pc:sldChg chg="del">
        <pc:chgData name="BEN KHALFALLAH Hela (EXT) ItimAsiSdcVdf" userId="d55be94f-4073-46ba-88ef-465599598fde" providerId="ADAL" clId="{9D7BA0FD-DA40-412B-BEE0-FCBE9AEA8BC5}" dt="2021-01-27T11:41:36.054" v="6055" actId="2696"/>
        <pc:sldMkLst>
          <pc:docMk/>
          <pc:sldMk cId="3234986472" sldId="336"/>
        </pc:sldMkLst>
      </pc:sldChg>
      <pc:sldChg chg="del">
        <pc:chgData name="BEN KHALFALLAH Hela (EXT) ItimAsiSdcVdf" userId="d55be94f-4073-46ba-88ef-465599598fde" providerId="ADAL" clId="{9D7BA0FD-DA40-412B-BEE0-FCBE9AEA8BC5}" dt="2021-01-27T11:41:36.081" v="6057" actId="2696"/>
        <pc:sldMkLst>
          <pc:docMk/>
          <pc:sldMk cId="3045670968" sldId="337"/>
        </pc:sldMkLst>
      </pc:sldChg>
      <pc:sldChg chg="del">
        <pc:chgData name="BEN KHALFALLAH Hela (EXT) ItimAsiSdcVdf" userId="d55be94f-4073-46ba-88ef-465599598fde" providerId="ADAL" clId="{9D7BA0FD-DA40-412B-BEE0-FCBE9AEA8BC5}" dt="2021-01-27T11:41:36.067" v="6056" actId="2696"/>
        <pc:sldMkLst>
          <pc:docMk/>
          <pc:sldMk cId="3210070013" sldId="338"/>
        </pc:sldMkLst>
      </pc:sldChg>
      <pc:sldChg chg="del">
        <pc:chgData name="BEN KHALFALLAH Hela (EXT) ItimAsiSdcVdf" userId="d55be94f-4073-46ba-88ef-465599598fde" providerId="ADAL" clId="{9D7BA0FD-DA40-412B-BEE0-FCBE9AEA8BC5}" dt="2021-01-27T11:41:36.098" v="6058" actId="2696"/>
        <pc:sldMkLst>
          <pc:docMk/>
          <pc:sldMk cId="4044501001" sldId="339"/>
        </pc:sldMkLst>
      </pc:sldChg>
      <pc:sldChg chg="del">
        <pc:chgData name="BEN KHALFALLAH Hela (EXT) ItimAsiSdcVdf" userId="d55be94f-4073-46ba-88ef-465599598fde" providerId="ADAL" clId="{9D7BA0FD-DA40-412B-BEE0-FCBE9AEA8BC5}" dt="2021-01-25T18:18:12.599" v="452" actId="2696"/>
        <pc:sldMkLst>
          <pc:docMk/>
          <pc:sldMk cId="1947743361" sldId="343"/>
        </pc:sldMkLst>
      </pc:sldChg>
      <pc:sldChg chg="add del">
        <pc:chgData name="BEN KHALFALLAH Hela (EXT) ItimAsiSdcVdf" userId="d55be94f-4073-46ba-88ef-465599598fde" providerId="ADAL" clId="{9D7BA0FD-DA40-412B-BEE0-FCBE9AEA8BC5}" dt="2021-01-25T18:10:36.857" v="442" actId="2696"/>
        <pc:sldMkLst>
          <pc:docMk/>
          <pc:sldMk cId="320959239" sldId="344"/>
        </pc:sldMkLst>
      </pc:sldChg>
      <pc:sldChg chg="addSp modSp">
        <pc:chgData name="BEN KHALFALLAH Hela (EXT) ItimAsiSdcVdf" userId="d55be94f-4073-46ba-88ef-465599598fde" providerId="ADAL" clId="{9D7BA0FD-DA40-412B-BEE0-FCBE9AEA8BC5}" dt="2021-01-25T17:23:00.729" v="204" actId="1076"/>
        <pc:sldMkLst>
          <pc:docMk/>
          <pc:sldMk cId="3434425465" sldId="345"/>
        </pc:sldMkLst>
        <pc:spChg chg="mod">
          <ac:chgData name="BEN KHALFALLAH Hela (EXT) ItimAsiSdcVdf" userId="d55be94f-4073-46ba-88ef-465599598fde" providerId="ADAL" clId="{9D7BA0FD-DA40-412B-BEE0-FCBE9AEA8BC5}" dt="2021-01-25T17:21:26.792" v="179" actId="20577"/>
          <ac:spMkLst>
            <pc:docMk/>
            <pc:sldMk cId="3434425465" sldId="345"/>
            <ac:spMk id="9" creationId="{3A95586B-E47D-4F18-BC11-F2EBAEE01D02}"/>
          </ac:spMkLst>
        </pc:spChg>
        <pc:spChg chg="mod">
          <ac:chgData name="BEN KHALFALLAH Hela (EXT) ItimAsiSdcVdf" userId="d55be94f-4073-46ba-88ef-465599598fde" providerId="ADAL" clId="{9D7BA0FD-DA40-412B-BEE0-FCBE9AEA8BC5}" dt="2021-01-25T17:22:31.763" v="195" actId="20577"/>
          <ac:spMkLst>
            <pc:docMk/>
            <pc:sldMk cId="3434425465" sldId="345"/>
            <ac:spMk id="10" creationId="{1B520211-DCC6-4418-A0C3-F834F7F6AA76}"/>
          </ac:spMkLst>
        </pc:spChg>
        <pc:spChg chg="mod">
          <ac:chgData name="BEN KHALFALLAH Hela (EXT) ItimAsiSdcVdf" userId="d55be94f-4073-46ba-88ef-465599598fde" providerId="ADAL" clId="{9D7BA0FD-DA40-412B-BEE0-FCBE9AEA8BC5}" dt="2021-01-25T17:22:41.107" v="198" actId="20577"/>
          <ac:spMkLst>
            <pc:docMk/>
            <pc:sldMk cId="3434425465" sldId="345"/>
            <ac:spMk id="11" creationId="{FAB06C07-1DFB-44C3-8256-D2D1BC4BAE37}"/>
          </ac:spMkLst>
        </pc:spChg>
        <pc:spChg chg="mod">
          <ac:chgData name="BEN KHALFALLAH Hela (EXT) ItimAsiSdcVdf" userId="d55be94f-4073-46ba-88ef-465599598fde" providerId="ADAL" clId="{9D7BA0FD-DA40-412B-BEE0-FCBE9AEA8BC5}" dt="2021-01-25T17:22:45.816" v="200" actId="20577"/>
          <ac:spMkLst>
            <pc:docMk/>
            <pc:sldMk cId="3434425465" sldId="345"/>
            <ac:spMk id="12" creationId="{066DBD74-5250-4805-BE9E-2876BA12B96B}"/>
          </ac:spMkLst>
        </pc:spChg>
        <pc:spChg chg="add mod">
          <ac:chgData name="BEN KHALFALLAH Hela (EXT) ItimAsiSdcVdf" userId="d55be94f-4073-46ba-88ef-465599598fde" providerId="ADAL" clId="{9D7BA0FD-DA40-412B-BEE0-FCBE9AEA8BC5}" dt="2021-01-25T17:22:20.442" v="194" actId="1076"/>
          <ac:spMkLst>
            <pc:docMk/>
            <pc:sldMk cId="3434425465" sldId="345"/>
            <ac:spMk id="27" creationId="{E3AAE0B3-DE34-4774-9579-CFD0D98E2922}"/>
          </ac:spMkLst>
        </pc:spChg>
        <pc:spChg chg="mod">
          <ac:chgData name="BEN KHALFALLAH Hela (EXT) ItimAsiSdcVdf" userId="d55be94f-4073-46ba-88ef-465599598fde" providerId="ADAL" clId="{9D7BA0FD-DA40-412B-BEE0-FCBE9AEA8BC5}" dt="2021-01-25T17:22:53.424" v="201" actId="20577"/>
          <ac:spMkLst>
            <pc:docMk/>
            <pc:sldMk cId="3434425465" sldId="345"/>
            <ac:spMk id="40" creationId="{EA75AD55-2787-4065-A807-82ED0C266F40}"/>
          </ac:spMkLst>
        </pc:spChg>
        <pc:spChg chg="mod">
          <ac:chgData name="BEN KHALFALLAH Hela (EXT) ItimAsiSdcVdf" userId="d55be94f-4073-46ba-88ef-465599598fde" providerId="ADAL" clId="{9D7BA0FD-DA40-412B-BEE0-FCBE9AEA8BC5}" dt="2021-01-25T17:23:00.729" v="204" actId="1076"/>
          <ac:spMkLst>
            <pc:docMk/>
            <pc:sldMk cId="3434425465" sldId="345"/>
            <ac:spMk id="42" creationId="{FE87E97F-5B61-44AD-975C-02F8D8353B75}"/>
          </ac:spMkLst>
        </pc:spChg>
        <pc:cxnChg chg="add mod">
          <ac:chgData name="BEN KHALFALLAH Hela (EXT) ItimAsiSdcVdf" userId="d55be94f-4073-46ba-88ef-465599598fde" providerId="ADAL" clId="{9D7BA0FD-DA40-412B-BEE0-FCBE9AEA8BC5}" dt="2021-01-25T17:22:20.442" v="194" actId="1076"/>
          <ac:cxnSpMkLst>
            <pc:docMk/>
            <pc:sldMk cId="3434425465" sldId="345"/>
            <ac:cxnSpMk id="23" creationId="{7FEDCF58-904C-4F22-8202-7CD37B9B8EF2}"/>
          </ac:cxnSpMkLst>
        </pc:cxnChg>
      </pc:sldChg>
      <pc:sldChg chg="addSp modSp">
        <pc:chgData name="BEN KHALFALLAH Hela (EXT) ItimAsiSdcVdf" userId="d55be94f-4073-46ba-88ef-465599598fde" providerId="ADAL" clId="{9D7BA0FD-DA40-412B-BEE0-FCBE9AEA8BC5}" dt="2021-01-25T20:29:27.993" v="1605" actId="1076"/>
        <pc:sldMkLst>
          <pc:docMk/>
          <pc:sldMk cId="2693158020" sldId="349"/>
        </pc:sldMkLst>
        <pc:spChg chg="add mod">
          <ac:chgData name="BEN KHALFALLAH Hela (EXT) ItimAsiSdcVdf" userId="d55be94f-4073-46ba-88ef-465599598fde" providerId="ADAL" clId="{9D7BA0FD-DA40-412B-BEE0-FCBE9AEA8BC5}" dt="2021-01-25T20:17:55.107" v="1504" actId="693"/>
          <ac:spMkLst>
            <pc:docMk/>
            <pc:sldMk cId="2693158020" sldId="349"/>
            <ac:spMk id="3" creationId="{65FCDACC-2E98-44BD-A299-3142F035C1A5}"/>
          </ac:spMkLst>
        </pc:spChg>
        <pc:spChg chg="add mod">
          <ac:chgData name="BEN KHALFALLAH Hela (EXT) ItimAsiSdcVdf" userId="d55be94f-4073-46ba-88ef-465599598fde" providerId="ADAL" clId="{9D7BA0FD-DA40-412B-BEE0-FCBE9AEA8BC5}" dt="2021-01-25T20:29:27.993" v="1605" actId="1076"/>
          <ac:spMkLst>
            <pc:docMk/>
            <pc:sldMk cId="2693158020" sldId="349"/>
            <ac:spMk id="4" creationId="{74C7BF88-B790-45B4-9328-565CECB1BD1F}"/>
          </ac:spMkLst>
        </pc:spChg>
        <pc:spChg chg="add mod">
          <ac:chgData name="BEN KHALFALLAH Hela (EXT) ItimAsiSdcVdf" userId="d55be94f-4073-46ba-88ef-465599598fde" providerId="ADAL" clId="{9D7BA0FD-DA40-412B-BEE0-FCBE9AEA8BC5}" dt="2021-01-25T20:17:07.167" v="1490" actId="571"/>
          <ac:spMkLst>
            <pc:docMk/>
            <pc:sldMk cId="2693158020" sldId="349"/>
            <ac:spMk id="13" creationId="{2EC4821F-95DC-4DC7-AC66-4D0BFBAAE716}"/>
          </ac:spMkLst>
        </pc:spChg>
        <pc:spChg chg="add mod">
          <ac:chgData name="BEN KHALFALLAH Hela (EXT) ItimAsiSdcVdf" userId="d55be94f-4073-46ba-88ef-465599598fde" providerId="ADAL" clId="{9D7BA0FD-DA40-412B-BEE0-FCBE9AEA8BC5}" dt="2021-01-25T20:18:10.719" v="1506" actId="208"/>
          <ac:spMkLst>
            <pc:docMk/>
            <pc:sldMk cId="2693158020" sldId="349"/>
            <ac:spMk id="14" creationId="{3BCE3D5E-41A1-45BC-A57B-7B05F5C4E1FF}"/>
          </ac:spMkLst>
        </pc:spChg>
        <pc:spChg chg="add mod">
          <ac:chgData name="BEN KHALFALLAH Hela (EXT) ItimAsiSdcVdf" userId="d55be94f-4073-46ba-88ef-465599598fde" providerId="ADAL" clId="{9D7BA0FD-DA40-412B-BEE0-FCBE9AEA8BC5}" dt="2021-01-25T20:18:43.871" v="1511" actId="208"/>
          <ac:spMkLst>
            <pc:docMk/>
            <pc:sldMk cId="2693158020" sldId="349"/>
            <ac:spMk id="15" creationId="{0BD06142-2A90-4460-9843-3554BAA06834}"/>
          </ac:spMkLst>
        </pc:spChg>
        <pc:picChg chg="add mod">
          <ac:chgData name="BEN KHALFALLAH Hela (EXT) ItimAsiSdcVdf" userId="d55be94f-4073-46ba-88ef-465599598fde" providerId="ADAL" clId="{9D7BA0FD-DA40-412B-BEE0-FCBE9AEA8BC5}" dt="2021-01-25T20:17:07.167" v="1490" actId="571"/>
          <ac:picMkLst>
            <pc:docMk/>
            <pc:sldMk cId="2693158020" sldId="349"/>
            <ac:picMk id="12" creationId="{DC19F15D-74A4-428A-B294-ABEAC3DDE5ED}"/>
          </ac:picMkLst>
        </pc:picChg>
        <pc:picChg chg="mod">
          <ac:chgData name="BEN KHALFALLAH Hela (EXT) ItimAsiSdcVdf" userId="d55be94f-4073-46ba-88ef-465599598fde" providerId="ADAL" clId="{9D7BA0FD-DA40-412B-BEE0-FCBE9AEA8BC5}" dt="2021-01-25T20:17:18.124" v="1494" actId="1076"/>
          <ac:picMkLst>
            <pc:docMk/>
            <pc:sldMk cId="2693158020" sldId="349"/>
            <ac:picMk id="13314" creationId="{AA595E4F-77C1-470B-A37D-2372C8F6454C}"/>
          </ac:picMkLst>
        </pc:picChg>
      </pc:sldChg>
      <pc:sldChg chg="addSp delSp add">
        <pc:chgData name="BEN KHALFALLAH Hela (EXT) ItimAsiSdcVdf" userId="d55be94f-4073-46ba-88ef-465599598fde" providerId="ADAL" clId="{9D7BA0FD-DA40-412B-BEE0-FCBE9AEA8BC5}" dt="2021-01-26T11:14:49.048" v="3083"/>
        <pc:sldMkLst>
          <pc:docMk/>
          <pc:sldMk cId="776541478" sldId="351"/>
        </pc:sldMkLst>
        <pc:spChg chg="del">
          <ac:chgData name="BEN KHALFALLAH Hela (EXT) ItimAsiSdcVdf" userId="d55be94f-4073-46ba-88ef-465599598fde" providerId="ADAL" clId="{9D7BA0FD-DA40-412B-BEE0-FCBE9AEA8BC5}" dt="2021-01-26T11:14:48.689" v="3082" actId="478"/>
          <ac:spMkLst>
            <pc:docMk/>
            <pc:sldMk cId="776541478" sldId="351"/>
            <ac:spMk id="3" creationId="{05FC2E77-9BD0-4B8F-BF18-C7D07E82946C}"/>
          </ac:spMkLst>
        </pc:spChg>
        <pc:spChg chg="add">
          <ac:chgData name="BEN KHALFALLAH Hela (EXT) ItimAsiSdcVdf" userId="d55be94f-4073-46ba-88ef-465599598fde" providerId="ADAL" clId="{9D7BA0FD-DA40-412B-BEE0-FCBE9AEA8BC5}" dt="2021-01-26T11:14:49.048" v="3083"/>
          <ac:spMkLst>
            <pc:docMk/>
            <pc:sldMk cId="776541478" sldId="351"/>
            <ac:spMk id="4" creationId="{C6C2F16F-BE2C-402B-92FA-6FB51E8164B9}"/>
          </ac:spMkLst>
        </pc:spChg>
      </pc:sldChg>
      <pc:sldChg chg="addSp modSp del">
        <pc:chgData name="BEN KHALFALLAH Hela (EXT) ItimAsiSdcVdf" userId="d55be94f-4073-46ba-88ef-465599598fde" providerId="ADAL" clId="{9D7BA0FD-DA40-412B-BEE0-FCBE9AEA8BC5}" dt="2021-01-26T11:14:22.070" v="3076" actId="2696"/>
        <pc:sldMkLst>
          <pc:docMk/>
          <pc:sldMk cId="2480180319" sldId="351"/>
        </pc:sldMkLst>
        <pc:spChg chg="mod">
          <ac:chgData name="BEN KHALFALLAH Hela (EXT) ItimAsiSdcVdf" userId="d55be94f-4073-46ba-88ef-465599598fde" providerId="ADAL" clId="{9D7BA0FD-DA40-412B-BEE0-FCBE9AEA8BC5}" dt="2021-01-26T11:14:10.676" v="3074" actId="20577"/>
          <ac:spMkLst>
            <pc:docMk/>
            <pc:sldMk cId="2480180319" sldId="351"/>
            <ac:spMk id="2" creationId="{458735CE-A828-4EF5-B1CC-BA15368E409D}"/>
          </ac:spMkLst>
        </pc:spChg>
        <pc:spChg chg="add mod">
          <ac:chgData name="BEN KHALFALLAH Hela (EXT) ItimAsiSdcVdf" userId="d55be94f-4073-46ba-88ef-465599598fde" providerId="ADAL" clId="{9D7BA0FD-DA40-412B-BEE0-FCBE9AEA8BC5}" dt="2021-01-26T11:13:14.429" v="3069" actId="1076"/>
          <ac:spMkLst>
            <pc:docMk/>
            <pc:sldMk cId="2480180319" sldId="351"/>
            <ac:spMk id="3" creationId="{05FC2E77-9BD0-4B8F-BF18-C7D07E82946C}"/>
          </ac:spMkLst>
        </pc:spChg>
      </pc:sldChg>
      <pc:sldChg chg="delSp add del setBg delDesignElem">
        <pc:chgData name="BEN KHALFALLAH Hela (EXT) ItimAsiSdcVdf" userId="d55be94f-4073-46ba-88ef-465599598fde" providerId="ADAL" clId="{9D7BA0FD-DA40-412B-BEE0-FCBE9AEA8BC5}" dt="2021-01-26T11:14:22.055" v="3075" actId="2696"/>
        <pc:sldMkLst>
          <pc:docMk/>
          <pc:sldMk cId="2765752213" sldId="352"/>
        </pc:sldMkLst>
        <pc:spChg chg="del">
          <ac:chgData name="BEN KHALFALLAH Hela (EXT) ItimAsiSdcVdf" userId="d55be94f-4073-46ba-88ef-465599598fde" providerId="ADAL" clId="{9D7BA0FD-DA40-412B-BEE0-FCBE9AEA8BC5}" dt="2021-01-26T11:14:07.566" v="3072"/>
          <ac:spMkLst>
            <pc:docMk/>
            <pc:sldMk cId="2765752213" sldId="352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1:14:07.566" v="3072"/>
          <ac:spMkLst>
            <pc:docMk/>
            <pc:sldMk cId="2765752213" sldId="352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1:14:07.566" v="3072"/>
          <ac:spMkLst>
            <pc:docMk/>
            <pc:sldMk cId="2765752213" sldId="352"/>
            <ac:spMk id="77" creationId="{2779F603-B669-4AD6-82F9-E09F76165B99}"/>
          </ac:spMkLst>
        </pc:spChg>
        <pc:spChg chg="del">
          <ac:chgData name="BEN KHALFALLAH Hela (EXT) ItimAsiSdcVdf" userId="d55be94f-4073-46ba-88ef-465599598fde" providerId="ADAL" clId="{9D7BA0FD-DA40-412B-BEE0-FCBE9AEA8BC5}" dt="2021-01-26T11:14:07.566" v="3072"/>
          <ac:spMkLst>
            <pc:docMk/>
            <pc:sldMk cId="2765752213" sldId="352"/>
            <ac:spMk id="81" creationId="{BC0D1FC6-352C-4C7D-825F-C4E2F6A8059C}"/>
          </ac:spMkLst>
        </pc:spChg>
        <pc:spChg chg="del">
          <ac:chgData name="BEN KHALFALLAH Hela (EXT) ItimAsiSdcVdf" userId="d55be94f-4073-46ba-88ef-465599598fde" providerId="ADAL" clId="{9D7BA0FD-DA40-412B-BEE0-FCBE9AEA8BC5}" dt="2021-01-26T11:14:07.566" v="3072"/>
          <ac:spMkLst>
            <pc:docMk/>
            <pc:sldMk cId="2765752213" sldId="352"/>
            <ac:spMk id="83" creationId="{541AFC2C-CD98-4478-AB71-1A864026D92F}"/>
          </ac:spMkLst>
        </pc:spChg>
        <pc:cxnChg chg="del">
          <ac:chgData name="BEN KHALFALLAH Hela (EXT) ItimAsiSdcVdf" userId="d55be94f-4073-46ba-88ef-465599598fde" providerId="ADAL" clId="{9D7BA0FD-DA40-412B-BEE0-FCBE9AEA8BC5}" dt="2021-01-26T11:14:07.566" v="3072"/>
          <ac:cxnSpMkLst>
            <pc:docMk/>
            <pc:sldMk cId="2765752213" sldId="352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1:14:07.566" v="3072"/>
          <ac:cxnSpMkLst>
            <pc:docMk/>
            <pc:sldMk cId="2765752213" sldId="352"/>
            <ac:cxnSpMk id="79" creationId="{7ABFD994-C2DC-4E7D-9411-C7FF7813EF47}"/>
          </ac:cxnSpMkLst>
        </pc:cxnChg>
      </pc:sldChg>
      <pc:sldChg chg="add del">
        <pc:chgData name="BEN KHALFALLAH Hela (EXT) ItimAsiSdcVdf" userId="d55be94f-4073-46ba-88ef-465599598fde" providerId="ADAL" clId="{9D7BA0FD-DA40-412B-BEE0-FCBE9AEA8BC5}" dt="2021-01-26T11:14:03.961" v="3070" actId="2696"/>
        <pc:sldMkLst>
          <pc:docMk/>
          <pc:sldMk cId="3479532328" sldId="352"/>
        </pc:sldMkLst>
      </pc:sldChg>
      <pc:sldChg chg="addSp delSp modSp add">
        <pc:chgData name="BEN KHALFALLAH Hela (EXT) ItimAsiSdcVdf" userId="d55be94f-4073-46ba-88ef-465599598fde" providerId="ADAL" clId="{9D7BA0FD-DA40-412B-BEE0-FCBE9AEA8BC5}" dt="2021-01-26T11:15:24.742" v="3122" actId="1038"/>
        <pc:sldMkLst>
          <pc:docMk/>
          <pc:sldMk cId="3753066553" sldId="352"/>
        </pc:sldMkLst>
        <pc:spChg chg="mod">
          <ac:chgData name="BEN KHALFALLAH Hela (EXT) ItimAsiSdcVdf" userId="d55be94f-4073-46ba-88ef-465599598fde" providerId="ADAL" clId="{9D7BA0FD-DA40-412B-BEE0-FCBE9AEA8BC5}" dt="2021-01-26T11:14:27.752" v="3080" actId="20577"/>
          <ac:spMkLst>
            <pc:docMk/>
            <pc:sldMk cId="3753066553" sldId="352"/>
            <ac:spMk id="2" creationId="{458735CE-A828-4EF5-B1CC-BA15368E409D}"/>
          </ac:spMkLst>
        </pc:spChg>
        <pc:spChg chg="del">
          <ac:chgData name="BEN KHALFALLAH Hela (EXT) ItimAsiSdcVdf" userId="d55be94f-4073-46ba-88ef-465599598fde" providerId="ADAL" clId="{9D7BA0FD-DA40-412B-BEE0-FCBE9AEA8BC5}" dt="2021-01-26T11:14:41.396" v="3081" actId="478"/>
          <ac:spMkLst>
            <pc:docMk/>
            <pc:sldMk cId="3753066553" sldId="352"/>
            <ac:spMk id="3" creationId="{7C1D6A47-D921-4A0B-B131-4EEAE9854362}"/>
          </ac:spMkLst>
        </pc:spChg>
        <pc:spChg chg="add mod">
          <ac:chgData name="BEN KHALFALLAH Hela (EXT) ItimAsiSdcVdf" userId="d55be94f-4073-46ba-88ef-465599598fde" providerId="ADAL" clId="{9D7BA0FD-DA40-412B-BEE0-FCBE9AEA8BC5}" dt="2021-01-26T11:15:24.742" v="3122" actId="1038"/>
          <ac:spMkLst>
            <pc:docMk/>
            <pc:sldMk cId="3753066553" sldId="352"/>
            <ac:spMk id="5" creationId="{DAD2EBE3-3296-4967-88B9-10A29A2D7920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6T20:28:43.419" v="4563" actId="2696"/>
        <pc:sldMkLst>
          <pc:docMk/>
          <pc:sldMk cId="83275567" sldId="353"/>
        </pc:sldMkLst>
      </pc:sldChg>
      <pc:sldChg chg="modSp add del ord">
        <pc:chgData name="BEN KHALFALLAH Hela (EXT) ItimAsiSdcVdf" userId="d55be94f-4073-46ba-88ef-465599598fde" providerId="ADAL" clId="{9D7BA0FD-DA40-412B-BEE0-FCBE9AEA8BC5}" dt="2021-01-27T11:41:34.881" v="6010" actId="2696"/>
        <pc:sldMkLst>
          <pc:docMk/>
          <pc:sldMk cId="2044172659" sldId="353"/>
        </pc:sldMkLst>
        <pc:spChg chg="mod">
          <ac:chgData name="BEN KHALFALLAH Hela (EXT) ItimAsiSdcVdf" userId="d55be94f-4073-46ba-88ef-465599598fde" providerId="ADAL" clId="{9D7BA0FD-DA40-412B-BEE0-FCBE9AEA8BC5}" dt="2021-01-26T20:28:49.712" v="4566" actId="20577"/>
          <ac:spMkLst>
            <pc:docMk/>
            <pc:sldMk cId="2044172659" sldId="353"/>
            <ac:spMk id="4" creationId="{EFBE9111-D8CE-4CA5-84AB-8CED02B515C9}"/>
          </ac:spMkLst>
        </pc:spChg>
      </pc:sldChg>
      <pc:sldChg chg="addSp delSp modSp del">
        <pc:chgData name="BEN KHALFALLAH Hela (EXT) ItimAsiSdcVdf" userId="d55be94f-4073-46ba-88ef-465599598fde" providerId="ADAL" clId="{9D7BA0FD-DA40-412B-BEE0-FCBE9AEA8BC5}" dt="2021-01-26T19:17:09.597" v="3187" actId="2696"/>
        <pc:sldMkLst>
          <pc:docMk/>
          <pc:sldMk cId="4175935038" sldId="354"/>
        </pc:sldMkLst>
        <pc:spChg chg="del">
          <ac:chgData name="BEN KHALFALLAH Hela (EXT) ItimAsiSdcVdf" userId="d55be94f-4073-46ba-88ef-465599598fde" providerId="ADAL" clId="{9D7BA0FD-DA40-412B-BEE0-FCBE9AEA8BC5}" dt="2021-01-26T17:50:54.551" v="3141" actId="478"/>
          <ac:spMkLst>
            <pc:docMk/>
            <pc:sldMk cId="4175935038" sldId="354"/>
            <ac:spMk id="7" creationId="{E01176DD-96ED-48B0-8583-F21DF039A3CF}"/>
          </ac:spMkLst>
        </pc:spChg>
        <pc:spChg chg="del">
          <ac:chgData name="BEN KHALFALLAH Hela (EXT) ItimAsiSdcVdf" userId="d55be94f-4073-46ba-88ef-465599598fde" providerId="ADAL" clId="{9D7BA0FD-DA40-412B-BEE0-FCBE9AEA8BC5}" dt="2021-01-26T17:50:51.580" v="3140" actId="478"/>
          <ac:spMkLst>
            <pc:docMk/>
            <pc:sldMk cId="4175935038" sldId="354"/>
            <ac:spMk id="16" creationId="{EAFF4C88-AC2E-4BF4-968D-F5167D26F863}"/>
          </ac:spMkLst>
        </pc:spChg>
        <pc:cxnChg chg="add mod">
          <ac:chgData name="BEN KHALFALLAH Hela (EXT) ItimAsiSdcVdf" userId="d55be94f-4073-46ba-88ef-465599598fde" providerId="ADAL" clId="{9D7BA0FD-DA40-412B-BEE0-FCBE9AEA8BC5}" dt="2021-01-26T17:52:36.364" v="3153" actId="1036"/>
          <ac:cxnSpMkLst>
            <pc:docMk/>
            <pc:sldMk cId="4175935038" sldId="354"/>
            <ac:cxnSpMk id="6" creationId="{637007CC-41D2-47B2-B61E-2E30196CCC0B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3:07.859" v="3155" actId="14100"/>
          <ac:cxnSpMkLst>
            <pc:docMk/>
            <pc:sldMk cId="4175935038" sldId="354"/>
            <ac:cxnSpMk id="11" creationId="{1B5F9D94-B151-4EC4-96A9-DA57DBA7B04B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3:17.726" v="3157" actId="14100"/>
          <ac:cxnSpMkLst>
            <pc:docMk/>
            <pc:sldMk cId="4175935038" sldId="354"/>
            <ac:cxnSpMk id="13" creationId="{6C8F5B0F-7777-436D-9E1A-5A754032D0B7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3:44.652" v="3164" actId="1035"/>
          <ac:cxnSpMkLst>
            <pc:docMk/>
            <pc:sldMk cId="4175935038" sldId="354"/>
            <ac:cxnSpMk id="17" creationId="{8C64C329-6DD1-49DA-9FE0-D72DAD1F4269}"/>
          </ac:cxnSpMkLst>
        </pc:cxnChg>
      </pc:sldChg>
      <pc:sldChg chg="del">
        <pc:chgData name="BEN KHALFALLAH Hela (EXT) ItimAsiSdcVdf" userId="d55be94f-4073-46ba-88ef-465599598fde" providerId="ADAL" clId="{9D7BA0FD-DA40-412B-BEE0-FCBE9AEA8BC5}" dt="2021-01-26T19:17:09.587" v="3186" actId="2696"/>
        <pc:sldMkLst>
          <pc:docMk/>
          <pc:sldMk cId="4050248560" sldId="355"/>
        </pc:sldMkLst>
      </pc:sldChg>
      <pc:sldChg chg="addSp delSp modSp del">
        <pc:chgData name="BEN KHALFALLAH Hela (EXT) ItimAsiSdcVdf" userId="d55be94f-4073-46ba-88ef-465599598fde" providerId="ADAL" clId="{9D7BA0FD-DA40-412B-BEE0-FCBE9AEA8BC5}" dt="2021-01-26T19:17:09.577" v="3185" actId="2696"/>
        <pc:sldMkLst>
          <pc:docMk/>
          <pc:sldMk cId="1617294418" sldId="356"/>
        </pc:sldMkLst>
        <pc:spChg chg="del">
          <ac:chgData name="BEN KHALFALLAH Hela (EXT) ItimAsiSdcVdf" userId="d55be94f-4073-46ba-88ef-465599598fde" providerId="ADAL" clId="{9D7BA0FD-DA40-412B-BEE0-FCBE9AEA8BC5}" dt="2021-01-26T17:55:17.399" v="3169" actId="478"/>
          <ac:spMkLst>
            <pc:docMk/>
            <pc:sldMk cId="1617294418" sldId="356"/>
            <ac:spMk id="9" creationId="{0AA586EF-0BA1-4965-8219-C9D446D72E1E}"/>
          </ac:spMkLst>
        </pc:spChg>
        <pc:spChg chg="del">
          <ac:chgData name="BEN KHALFALLAH Hela (EXT) ItimAsiSdcVdf" userId="d55be94f-4073-46ba-88ef-465599598fde" providerId="ADAL" clId="{9D7BA0FD-DA40-412B-BEE0-FCBE9AEA8BC5}" dt="2021-01-26T17:55:37.995" v="3173" actId="478"/>
          <ac:spMkLst>
            <pc:docMk/>
            <pc:sldMk cId="1617294418" sldId="356"/>
            <ac:spMk id="11" creationId="{10B1701E-6AC0-4CC7-BEE0-1E6DEB707C21}"/>
          </ac:spMkLst>
        </pc:spChg>
        <pc:spChg chg="del">
          <ac:chgData name="BEN KHALFALLAH Hela (EXT) ItimAsiSdcVdf" userId="d55be94f-4073-46ba-88ef-465599598fde" providerId="ADAL" clId="{9D7BA0FD-DA40-412B-BEE0-FCBE9AEA8BC5}" dt="2021-01-26T17:55:42.080" v="3174" actId="478"/>
          <ac:spMkLst>
            <pc:docMk/>
            <pc:sldMk cId="1617294418" sldId="356"/>
            <ac:spMk id="12" creationId="{C52BD943-B798-4D94-A90B-8C49FB747B2B}"/>
          </ac:spMkLst>
        </pc:spChg>
        <pc:cxnChg chg="add mod">
          <ac:chgData name="BEN KHALFALLAH Hela (EXT) ItimAsiSdcVdf" userId="d55be94f-4073-46ba-88ef-465599598fde" providerId="ADAL" clId="{9D7BA0FD-DA40-412B-BEE0-FCBE9AEA8BC5}" dt="2021-01-26T17:54:06.564" v="3167" actId="14100"/>
          <ac:cxnSpMkLst>
            <pc:docMk/>
            <pc:sldMk cId="1617294418" sldId="356"/>
            <ac:cxnSpMk id="10" creationId="{BA664629-9765-4E25-AF49-1BF978A42467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5:22.307" v="3170" actId="14100"/>
          <ac:cxnSpMkLst>
            <pc:docMk/>
            <pc:sldMk cId="1617294418" sldId="356"/>
            <ac:cxnSpMk id="13" creationId="{D31C466B-A89A-49F8-9147-76A447736048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5:33.378" v="3172" actId="14100"/>
          <ac:cxnSpMkLst>
            <pc:docMk/>
            <pc:sldMk cId="1617294418" sldId="356"/>
            <ac:cxnSpMk id="14" creationId="{7FE16C73-5781-42A0-ACDB-659FBDCAD02F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17:56:56.512" v="3176" actId="14100"/>
          <ac:cxnSpMkLst>
            <pc:docMk/>
            <pc:sldMk cId="1617294418" sldId="356"/>
            <ac:cxnSpMk id="16" creationId="{74506F3E-A271-4DD0-8ADE-570E2F20478F}"/>
          </ac:cxnSpMkLst>
        </pc:cxnChg>
      </pc:sldChg>
      <pc:sldChg chg="del">
        <pc:chgData name="BEN KHALFALLAH Hela (EXT) ItimAsiSdcVdf" userId="d55be94f-4073-46ba-88ef-465599598fde" providerId="ADAL" clId="{9D7BA0FD-DA40-412B-BEE0-FCBE9AEA8BC5}" dt="2021-01-26T17:58:12.745" v="3177" actId="2696"/>
        <pc:sldMkLst>
          <pc:docMk/>
          <pc:sldMk cId="2700684870" sldId="357"/>
        </pc:sldMkLst>
      </pc:sldChg>
      <pc:sldChg chg="del">
        <pc:chgData name="BEN KHALFALLAH Hela (EXT) ItimAsiSdcVdf" userId="d55be94f-4073-46ba-88ef-465599598fde" providerId="ADAL" clId="{9D7BA0FD-DA40-412B-BEE0-FCBE9AEA8BC5}" dt="2021-01-26T17:59:05.083" v="3178" actId="2696"/>
        <pc:sldMkLst>
          <pc:docMk/>
          <pc:sldMk cId="1269189660" sldId="358"/>
        </pc:sldMkLst>
      </pc:sldChg>
      <pc:sldChg chg="del">
        <pc:chgData name="BEN KHALFALLAH Hela (EXT) ItimAsiSdcVdf" userId="d55be94f-4073-46ba-88ef-465599598fde" providerId="ADAL" clId="{9D7BA0FD-DA40-412B-BEE0-FCBE9AEA8BC5}" dt="2021-01-26T21:31:41.784" v="5314" actId="2696"/>
        <pc:sldMkLst>
          <pc:docMk/>
          <pc:sldMk cId="185563923" sldId="359"/>
        </pc:sldMkLst>
      </pc:sldChg>
      <pc:sldChg chg="addSp delSp modSp add del">
        <pc:chgData name="BEN KHALFALLAH Hela (EXT) ItimAsiSdcVdf" userId="d55be94f-4073-46ba-88ef-465599598fde" providerId="ADAL" clId="{9D7BA0FD-DA40-412B-BEE0-FCBE9AEA8BC5}" dt="2021-01-26T21:32:52.276" v="5345" actId="2696"/>
        <pc:sldMkLst>
          <pc:docMk/>
          <pc:sldMk cId="1652793114" sldId="359"/>
        </pc:sldMkLst>
        <pc:spChg chg="del">
          <ac:chgData name="BEN KHALFALLAH Hela (EXT) ItimAsiSdcVdf" userId="d55be94f-4073-46ba-88ef-465599598fde" providerId="ADAL" clId="{9D7BA0FD-DA40-412B-BEE0-FCBE9AEA8BC5}" dt="2021-01-26T21:32:43.974" v="5342"/>
          <ac:spMkLst>
            <pc:docMk/>
            <pc:sldMk cId="1652793114" sldId="359"/>
            <ac:spMk id="2" creationId="{B7A2F504-0EDC-43D3-89B1-73405B51A232}"/>
          </ac:spMkLst>
        </pc:spChg>
        <pc:spChg chg="add mod">
          <ac:chgData name="BEN KHALFALLAH Hela (EXT) ItimAsiSdcVdf" userId="d55be94f-4073-46ba-88ef-465599598fde" providerId="ADAL" clId="{9D7BA0FD-DA40-412B-BEE0-FCBE9AEA8BC5}" dt="2021-01-26T21:32:23.201" v="5338" actId="1076"/>
          <ac:spMkLst>
            <pc:docMk/>
            <pc:sldMk cId="1652793114" sldId="359"/>
            <ac:spMk id="3" creationId="{217A6865-F0D9-490D-ABF6-96698717F2BC}"/>
          </ac:spMkLst>
        </pc:spChg>
        <pc:picChg chg="del">
          <ac:chgData name="BEN KHALFALLAH Hela (EXT) ItimAsiSdcVdf" userId="d55be94f-4073-46ba-88ef-465599598fde" providerId="ADAL" clId="{9D7BA0FD-DA40-412B-BEE0-FCBE9AEA8BC5}" dt="2021-01-26T21:32:30.516" v="5339"/>
          <ac:picMkLst>
            <pc:docMk/>
            <pc:sldMk cId="1652793114" sldId="359"/>
            <ac:picMk id="6146" creationId="{F2961C17-365B-45CC-8E9D-E53187059334}"/>
          </ac:picMkLst>
        </pc:picChg>
      </pc:sldChg>
      <pc:sldChg chg="del">
        <pc:chgData name="BEN KHALFALLAH Hela (EXT) ItimAsiSdcVdf" userId="d55be94f-4073-46ba-88ef-465599598fde" providerId="ADAL" clId="{9D7BA0FD-DA40-412B-BEE0-FCBE9AEA8BC5}" dt="2021-01-27T11:41:35.766" v="6044" actId="2696"/>
        <pc:sldMkLst>
          <pc:docMk/>
          <pc:sldMk cId="362376086" sldId="360"/>
        </pc:sldMkLst>
      </pc:sldChg>
      <pc:sldChg chg="del">
        <pc:chgData name="BEN KHALFALLAH Hela (EXT) ItimAsiSdcVdf" userId="d55be94f-4073-46ba-88ef-465599598fde" providerId="ADAL" clId="{9D7BA0FD-DA40-412B-BEE0-FCBE9AEA8BC5}" dt="2021-01-27T11:41:35.731" v="6042" actId="2696"/>
        <pc:sldMkLst>
          <pc:docMk/>
          <pc:sldMk cId="2405939451" sldId="362"/>
        </pc:sldMkLst>
      </pc:sldChg>
      <pc:sldChg chg="del">
        <pc:chgData name="BEN KHALFALLAH Hela (EXT) ItimAsiSdcVdf" userId="d55be94f-4073-46ba-88ef-465599598fde" providerId="ADAL" clId="{9D7BA0FD-DA40-412B-BEE0-FCBE9AEA8BC5}" dt="2021-01-27T11:41:35.118" v="6021" actId="2696"/>
        <pc:sldMkLst>
          <pc:docMk/>
          <pc:sldMk cId="3592545465" sldId="363"/>
        </pc:sldMkLst>
      </pc:sldChg>
      <pc:sldChg chg="modSp del">
        <pc:chgData name="BEN KHALFALLAH Hela (EXT) ItimAsiSdcVdf" userId="d55be94f-4073-46ba-88ef-465599598fde" providerId="ADAL" clId="{9D7BA0FD-DA40-412B-BEE0-FCBE9AEA8BC5}" dt="2021-01-26T18:54:37.127" v="3183" actId="2696"/>
        <pc:sldMkLst>
          <pc:docMk/>
          <pc:sldMk cId="560819799" sldId="364"/>
        </pc:sldMkLst>
        <pc:picChg chg="mod">
          <ac:chgData name="BEN KHALFALLAH Hela (EXT) ItimAsiSdcVdf" userId="d55be94f-4073-46ba-88ef-465599598fde" providerId="ADAL" clId="{9D7BA0FD-DA40-412B-BEE0-FCBE9AEA8BC5}" dt="2021-01-26T17:19:28.970" v="3139" actId="1076"/>
          <ac:picMkLst>
            <pc:docMk/>
            <pc:sldMk cId="560819799" sldId="364"/>
            <ac:picMk id="11278" creationId="{0F7B2AE1-2459-4228-B75F-C277EC8744FE}"/>
          </ac:picMkLst>
        </pc:picChg>
      </pc:sldChg>
      <pc:sldChg chg="del">
        <pc:chgData name="BEN KHALFALLAH Hela (EXT) ItimAsiSdcVdf" userId="d55be94f-4073-46ba-88ef-465599598fde" providerId="ADAL" clId="{9D7BA0FD-DA40-412B-BEE0-FCBE9AEA8BC5}" dt="2021-01-27T11:41:35.745" v="6043" actId="2696"/>
        <pc:sldMkLst>
          <pc:docMk/>
          <pc:sldMk cId="3283864864" sldId="365"/>
        </pc:sldMkLst>
      </pc:sldChg>
      <pc:sldChg chg="addSp modSp">
        <pc:chgData name="BEN KHALFALLAH Hela (EXT) ItimAsiSdcVdf" userId="d55be94f-4073-46ba-88ef-465599598fde" providerId="ADAL" clId="{9D7BA0FD-DA40-412B-BEE0-FCBE9AEA8BC5}" dt="2021-01-27T07:56:17.501" v="5987" actId="1076"/>
        <pc:sldMkLst>
          <pc:docMk/>
          <pc:sldMk cId="3124180352" sldId="366"/>
        </pc:sldMkLst>
        <pc:spChg chg="mod">
          <ac:chgData name="BEN KHALFALLAH Hela (EXT) ItimAsiSdcVdf" userId="d55be94f-4073-46ba-88ef-465599598fde" providerId="ADAL" clId="{9D7BA0FD-DA40-412B-BEE0-FCBE9AEA8BC5}" dt="2021-01-27T07:55:35.355" v="5982" actId="20577"/>
          <ac:spMkLst>
            <pc:docMk/>
            <pc:sldMk cId="3124180352" sldId="366"/>
            <ac:spMk id="3" creationId="{0D971FEC-552E-448D-A5DA-6911F203FF79}"/>
          </ac:spMkLst>
        </pc:spChg>
        <pc:spChg chg="add mod">
          <ac:chgData name="BEN KHALFALLAH Hela (EXT) ItimAsiSdcVdf" userId="d55be94f-4073-46ba-88ef-465599598fde" providerId="ADAL" clId="{9D7BA0FD-DA40-412B-BEE0-FCBE9AEA8BC5}" dt="2021-01-27T07:56:17.501" v="5987" actId="1076"/>
          <ac:spMkLst>
            <pc:docMk/>
            <pc:sldMk cId="3124180352" sldId="366"/>
            <ac:spMk id="4" creationId="{38A6B900-070F-453C-B33F-82223B1F4E5A}"/>
          </ac:spMkLst>
        </pc:spChg>
      </pc:sldChg>
      <pc:sldChg chg="del">
        <pc:chgData name="BEN KHALFALLAH Hela (EXT) ItimAsiSdcVdf" userId="d55be94f-4073-46ba-88ef-465599598fde" providerId="ADAL" clId="{9D7BA0FD-DA40-412B-BEE0-FCBE9AEA8BC5}" dt="2021-01-27T11:41:35.466" v="6033" actId="2696"/>
        <pc:sldMkLst>
          <pc:docMk/>
          <pc:sldMk cId="3323790327" sldId="367"/>
        </pc:sldMkLst>
      </pc:sldChg>
      <pc:sldChg chg="del">
        <pc:chgData name="BEN KHALFALLAH Hela (EXT) ItimAsiSdcVdf" userId="d55be94f-4073-46ba-88ef-465599598fde" providerId="ADAL" clId="{9D7BA0FD-DA40-412B-BEE0-FCBE9AEA8BC5}" dt="2021-01-27T11:41:35.492" v="6034" actId="2696"/>
        <pc:sldMkLst>
          <pc:docMk/>
          <pc:sldMk cId="3043027050" sldId="368"/>
        </pc:sldMkLst>
      </pc:sldChg>
      <pc:sldChg chg="del">
        <pc:chgData name="BEN KHALFALLAH Hela (EXT) ItimAsiSdcVdf" userId="d55be94f-4073-46ba-88ef-465599598fde" providerId="ADAL" clId="{9D7BA0FD-DA40-412B-BEE0-FCBE9AEA8BC5}" dt="2021-01-27T11:41:35.825" v="6046" actId="2696"/>
        <pc:sldMkLst>
          <pc:docMk/>
          <pc:sldMk cId="2772232287" sldId="369"/>
        </pc:sldMkLst>
      </pc:sldChg>
      <pc:sldChg chg="del">
        <pc:chgData name="BEN KHALFALLAH Hela (EXT) ItimAsiSdcVdf" userId="d55be94f-4073-46ba-88ef-465599598fde" providerId="ADAL" clId="{9D7BA0FD-DA40-412B-BEE0-FCBE9AEA8BC5}" dt="2021-01-27T11:41:35.864" v="6047" actId="2696"/>
        <pc:sldMkLst>
          <pc:docMk/>
          <pc:sldMk cId="453833397" sldId="370"/>
        </pc:sldMkLst>
      </pc:sldChg>
      <pc:sldChg chg="del">
        <pc:chgData name="BEN KHALFALLAH Hela (EXT) ItimAsiSdcVdf" userId="d55be94f-4073-46ba-88ef-465599598fde" providerId="ADAL" clId="{9D7BA0FD-DA40-412B-BEE0-FCBE9AEA8BC5}" dt="2021-01-27T11:41:35.597" v="6037" actId="2696"/>
        <pc:sldMkLst>
          <pc:docMk/>
          <pc:sldMk cId="141436821" sldId="371"/>
        </pc:sldMkLst>
      </pc:sldChg>
      <pc:sldChg chg="del">
        <pc:chgData name="BEN KHALFALLAH Hela (EXT) ItimAsiSdcVdf" userId="d55be94f-4073-46ba-88ef-465599598fde" providerId="ADAL" clId="{9D7BA0FD-DA40-412B-BEE0-FCBE9AEA8BC5}" dt="2021-01-27T11:41:35.617" v="6038" actId="2696"/>
        <pc:sldMkLst>
          <pc:docMk/>
          <pc:sldMk cId="3866418786" sldId="372"/>
        </pc:sldMkLst>
      </pc:sldChg>
      <pc:sldChg chg="del">
        <pc:chgData name="BEN KHALFALLAH Hela (EXT) ItimAsiSdcVdf" userId="d55be94f-4073-46ba-88ef-465599598fde" providerId="ADAL" clId="{9D7BA0FD-DA40-412B-BEE0-FCBE9AEA8BC5}" dt="2021-01-27T11:41:36.016" v="6053" actId="2696"/>
        <pc:sldMkLst>
          <pc:docMk/>
          <pc:sldMk cId="1107392754" sldId="373"/>
        </pc:sldMkLst>
      </pc:sldChg>
      <pc:sldChg chg="delSp del">
        <pc:chgData name="BEN KHALFALLAH Hela (EXT) ItimAsiSdcVdf" userId="d55be94f-4073-46ba-88ef-465599598fde" providerId="ADAL" clId="{9D7BA0FD-DA40-412B-BEE0-FCBE9AEA8BC5}" dt="2021-01-26T19:17:09.617" v="3189" actId="2696"/>
        <pc:sldMkLst>
          <pc:docMk/>
          <pc:sldMk cId="2366555901" sldId="374"/>
        </pc:sldMkLst>
        <pc:picChg chg="del">
          <ac:chgData name="BEN KHALFALLAH Hela (EXT) ItimAsiSdcVdf" userId="d55be94f-4073-46ba-88ef-465599598fde" providerId="ADAL" clId="{9D7BA0FD-DA40-412B-BEE0-FCBE9AEA8BC5}" dt="2021-01-26T17:59:15.053" v="3179" actId="478"/>
          <ac:picMkLst>
            <pc:docMk/>
            <pc:sldMk cId="2366555901" sldId="374"/>
            <ac:picMk id="5" creationId="{48D6660C-59E0-429C-A5E3-3A3C8E29A97C}"/>
          </ac:picMkLst>
        </pc:picChg>
      </pc:sldChg>
      <pc:sldChg chg="addSp del">
        <pc:chgData name="BEN KHALFALLAH Hela (EXT) ItimAsiSdcVdf" userId="d55be94f-4073-46ba-88ef-465599598fde" providerId="ADAL" clId="{9D7BA0FD-DA40-412B-BEE0-FCBE9AEA8BC5}" dt="2021-01-26T19:17:09.607" v="3188" actId="2696"/>
        <pc:sldMkLst>
          <pc:docMk/>
          <pc:sldMk cId="3035542091" sldId="376"/>
        </pc:sldMkLst>
        <pc:picChg chg="add">
          <ac:chgData name="BEN KHALFALLAH Hela (EXT) ItimAsiSdcVdf" userId="d55be94f-4073-46ba-88ef-465599598fde" providerId="ADAL" clId="{9D7BA0FD-DA40-412B-BEE0-FCBE9AEA8BC5}" dt="2021-01-26T17:59:28.244" v="3180"/>
          <ac:picMkLst>
            <pc:docMk/>
            <pc:sldMk cId="3035542091" sldId="376"/>
            <ac:picMk id="7" creationId="{A5252891-4241-4989-B7DA-B9AA44D47E5D}"/>
          </ac:picMkLst>
        </pc:picChg>
      </pc:sldChg>
      <pc:sldChg chg="modSp del">
        <pc:chgData name="BEN KHALFALLAH Hela (EXT) ItimAsiSdcVdf" userId="d55be94f-4073-46ba-88ef-465599598fde" providerId="ADAL" clId="{9D7BA0FD-DA40-412B-BEE0-FCBE9AEA8BC5}" dt="2021-01-27T11:41:35.134" v="6022" actId="2696"/>
        <pc:sldMkLst>
          <pc:docMk/>
          <pc:sldMk cId="1250537113" sldId="377"/>
        </pc:sldMkLst>
        <pc:spChg chg="mod">
          <ac:chgData name="BEN KHALFALLAH Hela (EXT) ItimAsiSdcVdf" userId="d55be94f-4073-46ba-88ef-465599598fde" providerId="ADAL" clId="{9D7BA0FD-DA40-412B-BEE0-FCBE9AEA8BC5}" dt="2021-01-26T21:47:28.308" v="5834" actId="1076"/>
          <ac:spMkLst>
            <pc:docMk/>
            <pc:sldMk cId="1250537113" sldId="377"/>
            <ac:spMk id="2" creationId="{7C049ED8-9B3B-4EA5-B8EE-8B3B4AC14796}"/>
          </ac:spMkLst>
        </pc:spChg>
        <pc:spChg chg="mod">
          <ac:chgData name="BEN KHALFALLAH Hela (EXT) ItimAsiSdcVdf" userId="d55be94f-4073-46ba-88ef-465599598fde" providerId="ADAL" clId="{9D7BA0FD-DA40-412B-BEE0-FCBE9AEA8BC5}" dt="2021-01-26T21:47:28.308" v="5834" actId="1076"/>
          <ac:spMkLst>
            <pc:docMk/>
            <pc:sldMk cId="1250537113" sldId="377"/>
            <ac:spMk id="3" creationId="{5E9B73CF-3B85-45F1-A184-54255E0939D3}"/>
          </ac:spMkLst>
        </pc:spChg>
        <pc:spChg chg="mod">
          <ac:chgData name="BEN KHALFALLAH Hela (EXT) ItimAsiSdcVdf" userId="d55be94f-4073-46ba-88ef-465599598fde" providerId="ADAL" clId="{9D7BA0FD-DA40-412B-BEE0-FCBE9AEA8BC5}" dt="2021-01-26T21:47:28.308" v="5834" actId="1076"/>
          <ac:spMkLst>
            <pc:docMk/>
            <pc:sldMk cId="1250537113" sldId="377"/>
            <ac:spMk id="4" creationId="{348612EB-0039-46C7-88F6-259FCF7AD0CF}"/>
          </ac:spMkLst>
        </pc:spChg>
        <pc:spChg chg="mod">
          <ac:chgData name="BEN KHALFALLAH Hela (EXT) ItimAsiSdcVdf" userId="d55be94f-4073-46ba-88ef-465599598fde" providerId="ADAL" clId="{9D7BA0FD-DA40-412B-BEE0-FCBE9AEA8BC5}" dt="2021-01-26T21:47:28.308" v="5834" actId="1076"/>
          <ac:spMkLst>
            <pc:docMk/>
            <pc:sldMk cId="1250537113" sldId="377"/>
            <ac:spMk id="5" creationId="{EB1BD7C7-AD98-4176-9D22-5673F110462A}"/>
          </ac:spMkLst>
        </pc:spChg>
        <pc:spChg chg="mod">
          <ac:chgData name="BEN KHALFALLAH Hela (EXT) ItimAsiSdcVdf" userId="d55be94f-4073-46ba-88ef-465599598fde" providerId="ADAL" clId="{9D7BA0FD-DA40-412B-BEE0-FCBE9AEA8BC5}" dt="2021-01-26T21:47:30.674" v="5835" actId="1076"/>
          <ac:spMkLst>
            <pc:docMk/>
            <pc:sldMk cId="1250537113" sldId="377"/>
            <ac:spMk id="6" creationId="{20EBE405-5EA2-4D08-9485-A0029BDC3D47}"/>
          </ac:spMkLst>
        </pc:spChg>
        <pc:spChg chg="mod">
          <ac:chgData name="BEN KHALFALLAH Hela (EXT) ItimAsiSdcVdf" userId="d55be94f-4073-46ba-88ef-465599598fde" providerId="ADAL" clId="{9D7BA0FD-DA40-412B-BEE0-FCBE9AEA8BC5}" dt="2021-01-26T21:47:28.308" v="5834" actId="1076"/>
          <ac:spMkLst>
            <pc:docMk/>
            <pc:sldMk cId="1250537113" sldId="377"/>
            <ac:spMk id="18" creationId="{85C45594-6BAD-466A-9747-417E22F76500}"/>
          </ac:spMkLst>
        </pc:spChg>
        <pc:picChg chg="mod">
          <ac:chgData name="BEN KHALFALLAH Hela (EXT) ItimAsiSdcVdf" userId="d55be94f-4073-46ba-88ef-465599598fde" providerId="ADAL" clId="{9D7BA0FD-DA40-412B-BEE0-FCBE9AEA8BC5}" dt="2021-01-26T21:47:28.308" v="5834" actId="1076"/>
          <ac:picMkLst>
            <pc:docMk/>
            <pc:sldMk cId="1250537113" sldId="377"/>
            <ac:picMk id="11266" creationId="{3DFA6CC8-3673-480A-BF9B-2008791CCD83}"/>
          </ac:picMkLst>
        </pc:picChg>
        <pc:picChg chg="mod">
          <ac:chgData name="BEN KHALFALLAH Hela (EXT) ItimAsiSdcVdf" userId="d55be94f-4073-46ba-88ef-465599598fde" providerId="ADAL" clId="{9D7BA0FD-DA40-412B-BEE0-FCBE9AEA8BC5}" dt="2021-01-26T21:47:28.308" v="5834" actId="1076"/>
          <ac:picMkLst>
            <pc:docMk/>
            <pc:sldMk cId="1250537113" sldId="377"/>
            <ac:picMk id="11268" creationId="{33432680-36D2-4F1E-A230-9BB035184790}"/>
          </ac:picMkLst>
        </pc:picChg>
      </pc:sldChg>
      <pc:sldChg chg="del">
        <pc:chgData name="BEN KHALFALLAH Hela (EXT) ItimAsiSdcVdf" userId="d55be94f-4073-46ba-88ef-465599598fde" providerId="ADAL" clId="{9D7BA0FD-DA40-412B-BEE0-FCBE9AEA8BC5}" dt="2021-01-26T18:54:52.609" v="3184" actId="2696"/>
        <pc:sldMkLst>
          <pc:docMk/>
          <pc:sldMk cId="10559350" sldId="378"/>
        </pc:sldMkLst>
      </pc:sldChg>
      <pc:sldChg chg="addSp delSp modSp add">
        <pc:chgData name="BEN KHALFALLAH Hela (EXT) ItimAsiSdcVdf" userId="d55be94f-4073-46ba-88ef-465599598fde" providerId="ADAL" clId="{9D7BA0FD-DA40-412B-BEE0-FCBE9AEA8BC5}" dt="2021-01-25T18:19:45.465" v="464" actId="1076"/>
        <pc:sldMkLst>
          <pc:docMk/>
          <pc:sldMk cId="411180586" sldId="379"/>
        </pc:sldMkLst>
        <pc:spChg chg="mod">
          <ac:chgData name="BEN KHALFALLAH Hela (EXT) ItimAsiSdcVdf" userId="d55be94f-4073-46ba-88ef-465599598fde" providerId="ADAL" clId="{9D7BA0FD-DA40-412B-BEE0-FCBE9AEA8BC5}" dt="2021-01-25T17:02:32.310" v="63" actId="20577"/>
          <ac:spMkLst>
            <pc:docMk/>
            <pc:sldMk cId="411180586" sldId="379"/>
            <ac:spMk id="2" creationId="{A8A1A782-9EBA-46A7-BFE8-619765FC17A5}"/>
          </ac:spMkLst>
        </pc:spChg>
        <pc:spChg chg="del">
          <ac:chgData name="BEN KHALFALLAH Hela (EXT) ItimAsiSdcVdf" userId="d55be94f-4073-46ba-88ef-465599598fde" providerId="ADAL" clId="{9D7BA0FD-DA40-412B-BEE0-FCBE9AEA8BC5}" dt="2021-01-25T17:02:08.260" v="23" actId="478"/>
          <ac:spMkLst>
            <pc:docMk/>
            <pc:sldMk cId="411180586" sldId="379"/>
            <ac:spMk id="3" creationId="{68B2C3DC-9DCC-4BAE-9D2C-138710CED596}"/>
          </ac:spMkLst>
        </pc:spChg>
        <pc:spChg chg="del">
          <ac:chgData name="BEN KHALFALLAH Hela (EXT) ItimAsiSdcVdf" userId="d55be94f-4073-46ba-88ef-465599598fde" providerId="ADAL" clId="{9D7BA0FD-DA40-412B-BEE0-FCBE9AEA8BC5}" dt="2021-01-25T17:02:08.260" v="23" actId="478"/>
          <ac:spMkLst>
            <pc:docMk/>
            <pc:sldMk cId="411180586" sldId="379"/>
            <ac:spMk id="4" creationId="{6B03597E-4D74-4F2C-BA02-9202C337F6EA}"/>
          </ac:spMkLst>
        </pc:spChg>
        <pc:spChg chg="add mod">
          <ac:chgData name="BEN KHALFALLAH Hela (EXT) ItimAsiSdcVdf" userId="d55be94f-4073-46ba-88ef-465599598fde" providerId="ADAL" clId="{9D7BA0FD-DA40-412B-BEE0-FCBE9AEA8BC5}" dt="2021-01-25T18:19:03.426" v="457" actId="1076"/>
          <ac:spMkLst>
            <pc:docMk/>
            <pc:sldMk cId="411180586" sldId="379"/>
            <ac:spMk id="5" creationId="{F2E5844B-D21A-472E-8438-030007832CC8}"/>
          </ac:spMkLst>
        </pc:spChg>
        <pc:spChg chg="add mod">
          <ac:chgData name="BEN KHALFALLAH Hela (EXT) ItimAsiSdcVdf" userId="d55be94f-4073-46ba-88ef-465599598fde" providerId="ADAL" clId="{9D7BA0FD-DA40-412B-BEE0-FCBE9AEA8BC5}" dt="2021-01-25T18:19:45.465" v="464" actId="1076"/>
          <ac:spMkLst>
            <pc:docMk/>
            <pc:sldMk cId="411180586" sldId="379"/>
            <ac:spMk id="6" creationId="{65D21E4F-4618-40C6-9FC4-9418FB2ECC00}"/>
          </ac:spMkLst>
        </pc:spChg>
      </pc:sldChg>
      <pc:sldChg chg="add del">
        <pc:chgData name="BEN KHALFALLAH Hela (EXT) ItimAsiSdcVdf" userId="d55be94f-4073-46ba-88ef-465599598fde" providerId="ADAL" clId="{9D7BA0FD-DA40-412B-BEE0-FCBE9AEA8BC5}" dt="2021-01-25T17:41:51.760" v="221" actId="2696"/>
        <pc:sldMkLst>
          <pc:docMk/>
          <pc:sldMk cId="4145034473" sldId="380"/>
        </pc:sldMkLst>
      </pc:sldChg>
      <pc:sldChg chg="modSp add">
        <pc:chgData name="BEN KHALFALLAH Hela (EXT) ItimAsiSdcVdf" userId="d55be94f-4073-46ba-88ef-465599598fde" providerId="ADAL" clId="{9D7BA0FD-DA40-412B-BEE0-FCBE9AEA8BC5}" dt="2021-01-25T18:12:20.151" v="448" actId="20577"/>
        <pc:sldMkLst>
          <pc:docMk/>
          <pc:sldMk cId="1518850660" sldId="381"/>
        </pc:sldMkLst>
        <pc:spChg chg="mod">
          <ac:chgData name="BEN KHALFALLAH Hela (EXT) ItimAsiSdcVdf" userId="d55be94f-4073-46ba-88ef-465599598fde" providerId="ADAL" clId="{9D7BA0FD-DA40-412B-BEE0-FCBE9AEA8BC5}" dt="2021-01-25T18:12:20.151" v="448" actId="20577"/>
          <ac:spMkLst>
            <pc:docMk/>
            <pc:sldMk cId="1518850660" sldId="381"/>
            <ac:spMk id="2" creationId="{CF8A60BB-23F4-48B1-8E17-0DF10EB64CA2}"/>
          </ac:spMkLst>
        </pc:spChg>
      </pc:sldChg>
      <pc:sldChg chg="addSp modSp add del">
        <pc:chgData name="BEN KHALFALLAH Hela (EXT) ItimAsiSdcVdf" userId="d55be94f-4073-46ba-88ef-465599598fde" providerId="ADAL" clId="{9D7BA0FD-DA40-412B-BEE0-FCBE9AEA8BC5}" dt="2021-01-25T17:17:59.760" v="144" actId="2696"/>
        <pc:sldMkLst>
          <pc:docMk/>
          <pc:sldMk cId="3879727779" sldId="381"/>
        </pc:sldMkLst>
        <pc:spChg chg="add mod">
          <ac:chgData name="BEN KHALFALLAH Hela (EXT) ItimAsiSdcVdf" userId="d55be94f-4073-46ba-88ef-465599598fde" providerId="ADAL" clId="{9D7BA0FD-DA40-412B-BEE0-FCBE9AEA8BC5}" dt="2021-01-25T17:17:53.050" v="141" actId="1076"/>
          <ac:spMkLst>
            <pc:docMk/>
            <pc:sldMk cId="3879727779" sldId="381"/>
            <ac:spMk id="2" creationId="{CF8A60BB-23F4-48B1-8E17-0DF10EB64CA2}"/>
          </ac:spMkLst>
        </pc:spChg>
      </pc:sldChg>
      <pc:sldChg chg="addSp delSp modSp add mod ord setBg">
        <pc:chgData name="BEN KHALFALLAH Hela (EXT) ItimAsiSdcVdf" userId="d55be94f-4073-46ba-88ef-465599598fde" providerId="ADAL" clId="{9D7BA0FD-DA40-412B-BEE0-FCBE9AEA8BC5}" dt="2021-01-25T19:18:50.446" v="510"/>
        <pc:sldMkLst>
          <pc:docMk/>
          <pc:sldMk cId="997093923" sldId="382"/>
        </pc:sldMkLst>
        <pc:spChg chg="mo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2" creationId="{79AEF37C-108C-4AF9-B295-FC8669CA1F60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5.420" v="505" actId="26606"/>
          <ac:spMkLst>
            <pc:docMk/>
            <pc:sldMk cId="997093923" sldId="382"/>
            <ac:spMk id="73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5.420" v="505" actId="26606"/>
          <ac:spMkLst>
            <pc:docMk/>
            <pc:sldMk cId="997093923" sldId="382"/>
            <ac:spMk id="75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5.420" v="505" actId="26606"/>
          <ac:spMkLst>
            <pc:docMk/>
            <pc:sldMk cId="997093923" sldId="382"/>
            <ac:spMk id="79" creationId="{33428ACC-71EC-4171-9527-10983BA6B41D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5.420" v="505" actId="26606"/>
          <ac:spMkLst>
            <pc:docMk/>
            <pc:sldMk cId="997093923" sldId="382"/>
            <ac:spMk id="83" creationId="{2B9BBBC4-97A3-47D2-BFFE-A68530CDB9DC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5.420" v="505" actId="26606"/>
          <ac:spMkLst>
            <pc:docMk/>
            <pc:sldMk cId="997093923" sldId="382"/>
            <ac:spMk id="85" creationId="{78967BEA-EA6A-4FF1-94E2-B010B61A36A9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7.290" v="507" actId="26606"/>
          <ac:spMkLst>
            <pc:docMk/>
            <pc:sldMk cId="997093923" sldId="382"/>
            <ac:spMk id="8198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7.290" v="507" actId="26606"/>
          <ac:spMkLst>
            <pc:docMk/>
            <pc:sldMk cId="997093923" sldId="382"/>
            <ac:spMk id="8199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7.290" v="507" actId="26606"/>
          <ac:spMkLst>
            <pc:docMk/>
            <pc:sldMk cId="997093923" sldId="382"/>
            <ac:spMk id="8201" creationId="{990BAFCD-EA0A-47F4-8B00-AAB1E67A90CC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7.290" v="507" actId="26606"/>
          <ac:spMkLst>
            <pc:docMk/>
            <pc:sldMk cId="997093923" sldId="382"/>
            <ac:spMk id="8202" creationId="{621D8EC4-8163-48C9-89D6-8555E98AB9A8}"/>
          </ac:spMkLst>
        </pc:spChg>
        <pc:spChg chg="add del">
          <ac:chgData name="BEN KHALFALLAH Hela (EXT) ItimAsiSdcVdf" userId="d55be94f-4073-46ba-88ef-465599598fde" providerId="ADAL" clId="{9D7BA0FD-DA40-412B-BEE0-FCBE9AEA8BC5}" dt="2021-01-25T19:17:57.290" v="507" actId="26606"/>
          <ac:spMkLst>
            <pc:docMk/>
            <pc:sldMk cId="997093923" sldId="382"/>
            <ac:spMk id="8203" creationId="{7B7C6C2A-33C4-4D5D-8EB1-A8803DCB7566}"/>
          </ac:spMkLst>
        </pc:spChg>
        <pc:spChg chg="ad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8205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8206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8208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8210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5T19:17:57.309" v="508" actId="26606"/>
          <ac:spMkLst>
            <pc:docMk/>
            <pc:sldMk cId="997093923" sldId="382"/>
            <ac:spMk id="8211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5T19:17:10.741" v="496" actId="478"/>
          <ac:picMkLst>
            <pc:docMk/>
            <pc:sldMk cId="997093923" sldId="382"/>
            <ac:picMk id="4100" creationId="{1948CD33-C128-4300-AFCE-11CCBC453E0C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19:17:39.677" v="502" actId="478"/>
          <ac:picMkLst>
            <pc:docMk/>
            <pc:sldMk cId="997093923" sldId="382"/>
            <ac:picMk id="8194" creationId="{15A344B3-0AE2-49F4-B18F-73993BB1E09B}"/>
          </ac:picMkLst>
        </pc:picChg>
        <pc:picChg chg="add mod">
          <ac:chgData name="BEN KHALFALLAH Hela (EXT) ItimAsiSdcVdf" userId="d55be94f-4073-46ba-88ef-465599598fde" providerId="ADAL" clId="{9D7BA0FD-DA40-412B-BEE0-FCBE9AEA8BC5}" dt="2021-01-25T19:18:05.346" v="509" actId="1076"/>
          <ac:picMkLst>
            <pc:docMk/>
            <pc:sldMk cId="997093923" sldId="382"/>
            <ac:picMk id="8196" creationId="{C50FD556-44E5-4B23-8FF2-D75C572FE9EB}"/>
          </ac:picMkLst>
        </pc:picChg>
        <pc:cxnChg chg="add del">
          <ac:chgData name="BEN KHALFALLAH Hela (EXT) ItimAsiSdcVdf" userId="d55be94f-4073-46ba-88ef-465599598fde" providerId="ADAL" clId="{9D7BA0FD-DA40-412B-BEE0-FCBE9AEA8BC5}" dt="2021-01-25T19:17:55.420" v="505" actId="26606"/>
          <ac:cxnSpMkLst>
            <pc:docMk/>
            <pc:sldMk cId="997093923" sldId="382"/>
            <ac:cxnSpMk id="77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19:17:55.420" v="505" actId="26606"/>
          <ac:cxnSpMkLst>
            <pc:docMk/>
            <pc:sldMk cId="997093923" sldId="382"/>
            <ac:cxnSpMk id="81" creationId="{BA22713B-ABB6-4391-97F9-0449A2B9B664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19:17:57.290" v="507" actId="26606"/>
          <ac:cxnSpMkLst>
            <pc:docMk/>
            <pc:sldMk cId="997093923" sldId="382"/>
            <ac:cxnSpMk id="8200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5T19:17:57.309" v="508" actId="26606"/>
          <ac:cxnSpMkLst>
            <pc:docMk/>
            <pc:sldMk cId="997093923" sldId="382"/>
            <ac:cxnSpMk id="8207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5T19:17:57.309" v="508" actId="26606"/>
          <ac:cxnSpMkLst>
            <pc:docMk/>
            <pc:sldMk cId="997093923" sldId="382"/>
            <ac:cxnSpMk id="8209" creationId="{F05BCF04-4702-43D0-BE8F-DBF6C2F65131}"/>
          </ac:cxnSpMkLst>
        </pc:cxnChg>
      </pc:sldChg>
      <pc:sldChg chg="add ord">
        <pc:chgData name="BEN KHALFALLAH Hela (EXT) ItimAsiSdcVdf" userId="d55be94f-4073-46ba-88ef-465599598fde" providerId="ADAL" clId="{9D7BA0FD-DA40-412B-BEE0-FCBE9AEA8BC5}" dt="2021-01-25T19:31:25.276" v="543"/>
        <pc:sldMkLst>
          <pc:docMk/>
          <pc:sldMk cId="4282927211" sldId="383"/>
        </pc:sldMkLst>
      </pc:sldChg>
      <pc:sldChg chg="addSp modSp add">
        <pc:chgData name="BEN KHALFALLAH Hela (EXT) ItimAsiSdcVdf" userId="d55be94f-4073-46ba-88ef-465599598fde" providerId="ADAL" clId="{9D7BA0FD-DA40-412B-BEE0-FCBE9AEA8BC5}" dt="2021-01-25T19:26:39.628" v="542" actId="1076"/>
        <pc:sldMkLst>
          <pc:docMk/>
          <pc:sldMk cId="1751337795" sldId="384"/>
        </pc:sldMkLst>
        <pc:spChg chg="add mod">
          <ac:chgData name="BEN KHALFALLAH Hela (EXT) ItimAsiSdcVdf" userId="d55be94f-4073-46ba-88ef-465599598fde" providerId="ADAL" clId="{9D7BA0FD-DA40-412B-BEE0-FCBE9AEA8BC5}" dt="2021-01-25T19:26:32.700" v="541" actId="14100"/>
          <ac:spMkLst>
            <pc:docMk/>
            <pc:sldMk cId="1751337795" sldId="384"/>
            <ac:spMk id="3" creationId="{8EA389BC-FC69-49B9-8384-F83900B69D09}"/>
          </ac:spMkLst>
        </pc:spChg>
        <pc:picChg chg="add mod">
          <ac:chgData name="BEN KHALFALLAH Hela (EXT) ItimAsiSdcVdf" userId="d55be94f-4073-46ba-88ef-465599598fde" providerId="ADAL" clId="{9D7BA0FD-DA40-412B-BEE0-FCBE9AEA8BC5}" dt="2021-01-25T19:26:39.628" v="542" actId="1076"/>
          <ac:picMkLst>
            <pc:docMk/>
            <pc:sldMk cId="1751337795" sldId="384"/>
            <ac:picMk id="10242" creationId="{2C3ADEFF-199F-44D2-A31F-DA111CAEDE37}"/>
          </ac:picMkLst>
        </pc:picChg>
      </pc:sldChg>
      <pc:sldChg chg="addSp delSp modSp add">
        <pc:chgData name="BEN KHALFALLAH Hela (EXT) ItimAsiSdcVdf" userId="d55be94f-4073-46ba-88ef-465599598fde" providerId="ADAL" clId="{9D7BA0FD-DA40-412B-BEE0-FCBE9AEA8BC5}" dt="2021-01-25T19:59:59.312" v="1264" actId="1076"/>
        <pc:sldMkLst>
          <pc:docMk/>
          <pc:sldMk cId="3863339718" sldId="385"/>
        </pc:sldMkLst>
        <pc:spChg chg="del">
          <ac:chgData name="BEN KHALFALLAH Hela (EXT) ItimAsiSdcVdf" userId="d55be94f-4073-46ba-88ef-465599598fde" providerId="ADAL" clId="{9D7BA0FD-DA40-412B-BEE0-FCBE9AEA8BC5}" dt="2021-01-25T19:36:42.381" v="657" actId="478"/>
          <ac:spMkLst>
            <pc:docMk/>
            <pc:sldMk cId="3863339718" sldId="385"/>
            <ac:spMk id="3" creationId="{395409A1-E7DA-4560-B9DB-CA027F9A8BAF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3:38.738" v="780" actId="164"/>
          <ac:spMkLst>
            <pc:docMk/>
            <pc:sldMk cId="3863339718" sldId="385"/>
            <ac:spMk id="4" creationId="{512BB561-2223-40E7-9863-C70DF837EB41}"/>
          </ac:spMkLst>
        </pc:spChg>
        <pc:spChg chg="del">
          <ac:chgData name="BEN KHALFALLAH Hela (EXT) ItimAsiSdcVdf" userId="d55be94f-4073-46ba-88ef-465599598fde" providerId="ADAL" clId="{9D7BA0FD-DA40-412B-BEE0-FCBE9AEA8BC5}" dt="2021-01-25T19:36:42.381" v="657" actId="478"/>
          <ac:spMkLst>
            <pc:docMk/>
            <pc:sldMk cId="3863339718" sldId="385"/>
            <ac:spMk id="16" creationId="{853F517A-7AF9-4ABD-B274-FECDD2C01442}"/>
          </ac:spMkLst>
        </pc:spChg>
        <pc:spChg chg="del">
          <ac:chgData name="BEN KHALFALLAH Hela (EXT) ItimAsiSdcVdf" userId="d55be94f-4073-46ba-88ef-465599598fde" providerId="ADAL" clId="{9D7BA0FD-DA40-412B-BEE0-FCBE9AEA8BC5}" dt="2021-01-25T19:36:42.381" v="657" actId="478"/>
          <ac:spMkLst>
            <pc:docMk/>
            <pc:sldMk cId="3863339718" sldId="385"/>
            <ac:spMk id="17" creationId="{F5E290FC-2BA2-4EC5-B8CD-CC90D549E34B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3:38.738" v="780" actId="164"/>
          <ac:spMkLst>
            <pc:docMk/>
            <pc:sldMk cId="3863339718" sldId="385"/>
            <ac:spMk id="18" creationId="{5A1AFE5B-D7BF-4490-AC4B-71CCDA88950B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45:46.330" v="823"/>
          <ac:spMkLst>
            <pc:docMk/>
            <pc:sldMk cId="3863339718" sldId="385"/>
            <ac:spMk id="19" creationId="{D51094F0-125F-4557-A9D4-E530869E0886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3:38.738" v="780" actId="164"/>
          <ac:spMkLst>
            <pc:docMk/>
            <pc:sldMk cId="3863339718" sldId="385"/>
            <ac:spMk id="20" creationId="{90D43EB7-9659-4314-BDD9-A91557E2D35C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45:50.422" v="826"/>
          <ac:spMkLst>
            <pc:docMk/>
            <pc:sldMk cId="3863339718" sldId="385"/>
            <ac:spMk id="21" creationId="{B132A9CE-A5DC-4E5B-9676-CEBA1AF2BA31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3:38.738" v="780" actId="164"/>
          <ac:spMkLst>
            <pc:docMk/>
            <pc:sldMk cId="3863339718" sldId="385"/>
            <ac:spMk id="25" creationId="{9F502F67-67F0-4E04-AB77-11D6446708C7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3:38.738" v="780" actId="164"/>
          <ac:spMkLst>
            <pc:docMk/>
            <pc:sldMk cId="3863339718" sldId="385"/>
            <ac:spMk id="26" creationId="{F614890B-4CE3-457F-BD8D-FFAD41214D37}"/>
          </ac:spMkLst>
        </pc:spChg>
        <pc:spChg chg="add mod ord">
          <ac:chgData name="BEN KHALFALLAH Hela (EXT) ItimAsiSdcVdf" userId="d55be94f-4073-46ba-88ef-465599598fde" providerId="ADAL" clId="{9D7BA0FD-DA40-412B-BEE0-FCBE9AEA8BC5}" dt="2021-01-25T19:57:15.723" v="1205" actId="14100"/>
          <ac:spMkLst>
            <pc:docMk/>
            <pc:sldMk cId="3863339718" sldId="385"/>
            <ac:spMk id="27" creationId="{E0D7F31D-4D67-4386-84BC-AA1FE8894749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8:39.775" v="1216"/>
          <ac:spMkLst>
            <pc:docMk/>
            <pc:sldMk cId="3863339718" sldId="385"/>
            <ac:spMk id="28" creationId="{914D9473-2EA7-4AF3-815E-7D7C4801D12A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40:45.008" v="736" actId="478"/>
          <ac:spMkLst>
            <pc:docMk/>
            <pc:sldMk cId="3863339718" sldId="385"/>
            <ac:spMk id="34" creationId="{6462DFA0-B543-41C7-B6EF-6A871BB9E679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40:45.008" v="736" actId="478"/>
          <ac:spMkLst>
            <pc:docMk/>
            <pc:sldMk cId="3863339718" sldId="385"/>
            <ac:spMk id="35" creationId="{969DBB55-6648-4859-9C8F-EAD3D939BF71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9:19.737" v="1247" actId="1076"/>
          <ac:spMkLst>
            <pc:docMk/>
            <pc:sldMk cId="3863339718" sldId="385"/>
            <ac:spMk id="37" creationId="{557BBD92-29EF-44D7-8266-AC9AAA8A847B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7:18.833" v="1206" actId="1076"/>
          <ac:spMkLst>
            <pc:docMk/>
            <pc:sldMk cId="3863339718" sldId="385"/>
            <ac:spMk id="50" creationId="{74ECDB58-BED7-45A5-99FA-1EFD973BD287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8:25.138" v="1215" actId="478"/>
          <ac:spMkLst>
            <pc:docMk/>
            <pc:sldMk cId="3863339718" sldId="385"/>
            <ac:spMk id="56" creationId="{F0063384-D92A-47F8-B8F3-B3DCD0D1D6F9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5:16.140" v="816" actId="1076"/>
          <ac:spMkLst>
            <pc:docMk/>
            <pc:sldMk cId="3863339718" sldId="385"/>
            <ac:spMk id="61" creationId="{07B7AF5D-4955-4CB3-A161-34AB6C863BB1}"/>
          </ac:spMkLst>
        </pc:spChg>
        <pc:spChg chg="mod topLvl">
          <ac:chgData name="BEN KHALFALLAH Hela (EXT) ItimAsiSdcVdf" userId="d55be94f-4073-46ba-88ef-465599598fde" providerId="ADAL" clId="{9D7BA0FD-DA40-412B-BEE0-FCBE9AEA8BC5}" dt="2021-01-25T19:58:57.101" v="1244" actId="1076"/>
          <ac:spMkLst>
            <pc:docMk/>
            <pc:sldMk cId="3863339718" sldId="385"/>
            <ac:spMk id="63" creationId="{0E272EBD-C027-43C0-A71A-6F2985AA850E}"/>
          </ac:spMkLst>
        </pc:spChg>
        <pc:spChg chg="mod topLvl">
          <ac:chgData name="BEN KHALFALLAH Hela (EXT) ItimAsiSdcVdf" userId="d55be94f-4073-46ba-88ef-465599598fde" providerId="ADAL" clId="{9D7BA0FD-DA40-412B-BEE0-FCBE9AEA8BC5}" dt="2021-01-25T19:59:15.759" v="1246" actId="1076"/>
          <ac:spMkLst>
            <pc:docMk/>
            <pc:sldMk cId="3863339718" sldId="385"/>
            <ac:spMk id="64" creationId="{5127E428-63CB-4593-A696-7CACA25343EE}"/>
          </ac:spMkLst>
        </pc:spChg>
        <pc:spChg chg="del mod topLvl">
          <ac:chgData name="BEN KHALFALLAH Hela (EXT) ItimAsiSdcVdf" userId="d55be94f-4073-46ba-88ef-465599598fde" providerId="ADAL" clId="{9D7BA0FD-DA40-412B-BEE0-FCBE9AEA8BC5}" dt="2021-01-25T19:51:51.142" v="998" actId="478"/>
          <ac:spMkLst>
            <pc:docMk/>
            <pc:sldMk cId="3863339718" sldId="385"/>
            <ac:spMk id="65" creationId="{0595E2B0-AC9C-49F4-82C0-3B437FFC652C}"/>
          </ac:spMkLst>
        </pc:spChg>
        <pc:spChg chg="del mod topLvl">
          <ac:chgData name="BEN KHALFALLAH Hela (EXT) ItimAsiSdcVdf" userId="d55be94f-4073-46ba-88ef-465599598fde" providerId="ADAL" clId="{9D7BA0FD-DA40-412B-BEE0-FCBE9AEA8BC5}" dt="2021-01-25T19:51:51.142" v="998" actId="478"/>
          <ac:spMkLst>
            <pc:docMk/>
            <pc:sldMk cId="3863339718" sldId="385"/>
            <ac:spMk id="68" creationId="{A6B024FE-467A-4FFC-8BBD-2DB0B96B61E2}"/>
          </ac:spMkLst>
        </pc:spChg>
        <pc:spChg chg="del mod topLvl">
          <ac:chgData name="BEN KHALFALLAH Hela (EXT) ItimAsiSdcVdf" userId="d55be94f-4073-46ba-88ef-465599598fde" providerId="ADAL" clId="{9D7BA0FD-DA40-412B-BEE0-FCBE9AEA8BC5}" dt="2021-01-25T19:51:51.142" v="998" actId="478"/>
          <ac:spMkLst>
            <pc:docMk/>
            <pc:sldMk cId="3863339718" sldId="385"/>
            <ac:spMk id="69" creationId="{EB13CE9C-0C1F-4315-A77E-EB818EEC5F7C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1:57.049" v="999" actId="478"/>
          <ac:spMkLst>
            <pc:docMk/>
            <pc:sldMk cId="3863339718" sldId="385"/>
            <ac:spMk id="70" creationId="{CB454ADB-28EB-4D15-A2E7-62112155D462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9:15.759" v="1246" actId="1076"/>
          <ac:spMkLst>
            <pc:docMk/>
            <pc:sldMk cId="3863339718" sldId="385"/>
            <ac:spMk id="71" creationId="{AC88921E-2D55-4B40-BBC7-39B1AB653934}"/>
          </ac:spMkLst>
        </pc:spChg>
        <pc:spChg chg="add mod">
          <ac:chgData name="BEN KHALFALLAH Hela (EXT) ItimAsiSdcVdf" userId="d55be94f-4073-46ba-88ef-465599598fde" providerId="ADAL" clId="{9D7BA0FD-DA40-412B-BEE0-FCBE9AEA8BC5}" dt="2021-01-25T19:47:00.027" v="869" actId="113"/>
          <ac:spMkLst>
            <pc:docMk/>
            <pc:sldMk cId="3863339718" sldId="385"/>
            <ac:spMk id="72" creationId="{6733C421-7054-4530-BA33-13FA01BE7ADA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8:25.138" v="1215" actId="478"/>
          <ac:spMkLst>
            <pc:docMk/>
            <pc:sldMk cId="3863339718" sldId="385"/>
            <ac:spMk id="73" creationId="{4349A549-54CE-4A25-A2A0-7DA190F202C2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5:39.889" v="1193" actId="20577"/>
          <ac:spMkLst>
            <pc:docMk/>
            <pc:sldMk cId="3863339718" sldId="385"/>
            <ac:spMk id="79" creationId="{978127E0-7C11-4F28-BA55-FF385BFC4A8C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8:25.138" v="1215" actId="478"/>
          <ac:spMkLst>
            <pc:docMk/>
            <pc:sldMk cId="3863339718" sldId="385"/>
            <ac:spMk id="84" creationId="{BEFA96AC-D7F1-4121-BF12-C43825A0021B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19:58:25.138" v="1215" actId="478"/>
          <ac:spMkLst>
            <pc:docMk/>
            <pc:sldMk cId="3863339718" sldId="385"/>
            <ac:spMk id="86" creationId="{778FAF83-DCB1-4AD4-9785-02BEE785889A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9:59.312" v="1264" actId="1076"/>
          <ac:spMkLst>
            <pc:docMk/>
            <pc:sldMk cId="3863339718" sldId="385"/>
            <ac:spMk id="87" creationId="{45C967C3-EB59-476E-885E-58E6FD8DA0E8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2:46.079" v="1014" actId="207"/>
          <ac:spMkLst>
            <pc:docMk/>
            <pc:sldMk cId="3863339718" sldId="385"/>
            <ac:spMk id="88" creationId="{95EF6AC6-7586-4B4A-9559-68B831161B77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6:31.997" v="1203" actId="207"/>
          <ac:spMkLst>
            <pc:docMk/>
            <pc:sldMk cId="3863339718" sldId="385"/>
            <ac:spMk id="92" creationId="{220E8BBB-4550-4F7E-B4E7-965833B6C98B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9:02.709" v="1245" actId="1076"/>
          <ac:spMkLst>
            <pc:docMk/>
            <pc:sldMk cId="3863339718" sldId="385"/>
            <ac:spMk id="105" creationId="{D29D0DB4-7D63-4C8C-8EB2-EA6C63111900}"/>
          </ac:spMkLst>
        </pc:spChg>
        <pc:spChg chg="add mod">
          <ac:chgData name="BEN KHALFALLAH Hela (EXT) ItimAsiSdcVdf" userId="d55be94f-4073-46ba-88ef-465599598fde" providerId="ADAL" clId="{9D7BA0FD-DA40-412B-BEE0-FCBE9AEA8BC5}" dt="2021-01-25T19:59:51.348" v="1261" actId="1076"/>
          <ac:spMkLst>
            <pc:docMk/>
            <pc:sldMk cId="3863339718" sldId="385"/>
            <ac:spMk id="110" creationId="{324AB54F-0722-4EFC-AB08-78B628FA18D6}"/>
          </ac:spMkLst>
        </pc:spChg>
        <pc:grpChg chg="del">
          <ac:chgData name="BEN KHALFALLAH Hela (EXT) ItimAsiSdcVdf" userId="d55be94f-4073-46ba-88ef-465599598fde" providerId="ADAL" clId="{9D7BA0FD-DA40-412B-BEE0-FCBE9AEA8BC5}" dt="2021-01-25T19:36:42.381" v="657" actId="478"/>
          <ac:grpSpMkLst>
            <pc:docMk/>
            <pc:sldMk cId="3863339718" sldId="385"/>
            <ac:grpSpMk id="15" creationId="{3A1F83CA-2084-47D9-89DC-9F3467E4C8B4}"/>
          </ac:grpSpMkLst>
        </pc:grpChg>
        <pc:grpChg chg="add del mod">
          <ac:chgData name="BEN KHALFALLAH Hela (EXT) ItimAsiSdcVdf" userId="d55be94f-4073-46ba-88ef-465599598fde" providerId="ADAL" clId="{9D7BA0FD-DA40-412B-BEE0-FCBE9AEA8BC5}" dt="2021-01-25T19:45:21.447" v="817"/>
          <ac:grpSpMkLst>
            <pc:docMk/>
            <pc:sldMk cId="3863339718" sldId="385"/>
            <ac:grpSpMk id="57" creationId="{F196C8BF-8421-4C72-AAE5-69983AE2205F}"/>
          </ac:grpSpMkLst>
        </pc:grpChg>
        <pc:grpChg chg="add del">
          <ac:chgData name="BEN KHALFALLAH Hela (EXT) ItimAsiSdcVdf" userId="d55be94f-4073-46ba-88ef-465599598fde" providerId="ADAL" clId="{9D7BA0FD-DA40-412B-BEE0-FCBE9AEA8BC5}" dt="2021-01-25T19:51:39.147" v="997" actId="165"/>
          <ac:grpSpMkLst>
            <pc:docMk/>
            <pc:sldMk cId="3863339718" sldId="385"/>
            <ac:grpSpMk id="62" creationId="{050F3E2F-07E9-40C2-BA77-979C6BC6EB2E}"/>
          </ac:grpSpMkLst>
        </pc:grpChg>
        <pc:cxnChg chg="add mod">
          <ac:chgData name="BEN KHALFALLAH Hela (EXT) ItimAsiSdcVdf" userId="d55be94f-4073-46ba-88ef-465599598fde" providerId="ADAL" clId="{9D7BA0FD-DA40-412B-BEE0-FCBE9AEA8BC5}" dt="2021-01-25T19:43:38.738" v="780" actId="164"/>
          <ac:cxnSpMkLst>
            <pc:docMk/>
            <pc:sldMk cId="3863339718" sldId="385"/>
            <ac:cxnSpMk id="23" creationId="{DB54E79D-5FC1-439E-A068-6E3FD5CAF677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19:43:38.738" v="780" actId="164"/>
          <ac:cxnSpMkLst>
            <pc:docMk/>
            <pc:sldMk cId="3863339718" sldId="385"/>
            <ac:cxnSpMk id="24" creationId="{A3D6A355-D24E-46A1-9611-66CB3BDF5746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19:58:40.891" v="1217" actId="478"/>
          <ac:cxnSpMkLst>
            <pc:docMk/>
            <pc:sldMk cId="3863339718" sldId="385"/>
            <ac:cxnSpMk id="30" creationId="{47482C42-9CA8-41C0-B37D-3CBA0456EEB6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19:41:02.801" v="748" actId="478"/>
          <ac:cxnSpMkLst>
            <pc:docMk/>
            <pc:sldMk cId="3863339718" sldId="385"/>
            <ac:cxnSpMk id="39" creationId="{ED0DA78D-0786-41C3-B8AA-0C0771CEFDAC}"/>
          </ac:cxnSpMkLst>
        </pc:cxnChg>
        <pc:cxnChg chg="add mod ord">
          <ac:chgData name="BEN KHALFALLAH Hela (EXT) ItimAsiSdcVdf" userId="d55be94f-4073-46ba-88ef-465599598fde" providerId="ADAL" clId="{9D7BA0FD-DA40-412B-BEE0-FCBE9AEA8BC5}" dt="2021-01-25T19:59:19.737" v="1247" actId="1076"/>
          <ac:cxnSpMkLst>
            <pc:docMk/>
            <pc:sldMk cId="3863339718" sldId="385"/>
            <ac:cxnSpMk id="42" creationId="{8C278F2B-8A16-43B0-9C50-3E883B30CA9B}"/>
          </ac:cxnSpMkLst>
        </pc:cxnChg>
        <pc:cxnChg chg="add mod ord">
          <ac:chgData name="BEN KHALFALLAH Hela (EXT) ItimAsiSdcVdf" userId="d55be94f-4073-46ba-88ef-465599598fde" providerId="ADAL" clId="{9D7BA0FD-DA40-412B-BEE0-FCBE9AEA8BC5}" dt="2021-01-25T19:59:19.737" v="1247" actId="1076"/>
          <ac:cxnSpMkLst>
            <pc:docMk/>
            <pc:sldMk cId="3863339718" sldId="385"/>
            <ac:cxnSpMk id="45" creationId="{E97115FA-57B0-426D-9CEE-1CEC30C30370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19:58:25.138" v="1215" actId="478"/>
          <ac:cxnSpMkLst>
            <pc:docMk/>
            <pc:sldMk cId="3863339718" sldId="385"/>
            <ac:cxnSpMk id="52" creationId="{787F8608-EE1C-405E-B676-EFA5D433F28B}"/>
          </ac:cxnSpMkLst>
        </pc:cxnChg>
        <pc:cxnChg chg="del mod topLvl">
          <ac:chgData name="BEN KHALFALLAH Hela (EXT) ItimAsiSdcVdf" userId="d55be94f-4073-46ba-88ef-465599598fde" providerId="ADAL" clId="{9D7BA0FD-DA40-412B-BEE0-FCBE9AEA8BC5}" dt="2021-01-25T19:51:51.142" v="998" actId="478"/>
          <ac:cxnSpMkLst>
            <pc:docMk/>
            <pc:sldMk cId="3863339718" sldId="385"/>
            <ac:cxnSpMk id="66" creationId="{3B93A720-CED2-4BD2-BC6D-CE826A782EF3}"/>
          </ac:cxnSpMkLst>
        </pc:cxnChg>
        <pc:cxnChg chg="del mod topLvl">
          <ac:chgData name="BEN KHALFALLAH Hela (EXT) ItimAsiSdcVdf" userId="d55be94f-4073-46ba-88ef-465599598fde" providerId="ADAL" clId="{9D7BA0FD-DA40-412B-BEE0-FCBE9AEA8BC5}" dt="2021-01-25T19:51:51.142" v="998" actId="478"/>
          <ac:cxnSpMkLst>
            <pc:docMk/>
            <pc:sldMk cId="3863339718" sldId="385"/>
            <ac:cxnSpMk id="67" creationId="{E78EC0A2-B5B1-45A2-86D7-0ABA260F1EF0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19:58:25.138" v="1215" actId="478"/>
          <ac:cxnSpMkLst>
            <pc:docMk/>
            <pc:sldMk cId="3863339718" sldId="385"/>
            <ac:cxnSpMk id="75" creationId="{E9483C7A-D4BC-47B1-9154-B8FC4EB67BCB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19:59:19.737" v="1247" actId="1076"/>
          <ac:cxnSpMkLst>
            <pc:docMk/>
            <pc:sldMk cId="3863339718" sldId="385"/>
            <ac:cxnSpMk id="77" creationId="{C21535BE-1AFA-44DB-9019-8BF45026A6EC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19:58:25.138" v="1215" actId="478"/>
          <ac:cxnSpMkLst>
            <pc:docMk/>
            <pc:sldMk cId="3863339718" sldId="385"/>
            <ac:cxnSpMk id="83" creationId="{3C64CFF1-8650-483F-8ECE-78D678CD9E5D}"/>
          </ac:cxnSpMkLst>
        </pc:cxnChg>
      </pc:sldChg>
      <pc:sldChg chg="addSp delSp modSp add">
        <pc:chgData name="BEN KHALFALLAH Hela (EXT) ItimAsiSdcVdf" userId="d55be94f-4073-46ba-88ef-465599598fde" providerId="ADAL" clId="{9D7BA0FD-DA40-412B-BEE0-FCBE9AEA8BC5}" dt="2021-01-25T20:04:23.136" v="1346" actId="478"/>
        <pc:sldMkLst>
          <pc:docMk/>
          <pc:sldMk cId="3029099777" sldId="386"/>
        </pc:sldMkLst>
        <pc:spChg chg="add mod">
          <ac:chgData name="BEN KHALFALLAH Hela (EXT) ItimAsiSdcVdf" userId="d55be94f-4073-46ba-88ef-465599598fde" providerId="ADAL" clId="{9D7BA0FD-DA40-412B-BEE0-FCBE9AEA8BC5}" dt="2021-01-25T20:02:36.112" v="1325" actId="1076"/>
          <ac:spMkLst>
            <pc:docMk/>
            <pc:sldMk cId="3029099777" sldId="386"/>
            <ac:spMk id="4" creationId="{77A822FC-DB0B-4DC4-AAD0-90114AF3D63E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3:29.605" v="1341" actId="1076"/>
          <ac:spMkLst>
            <pc:docMk/>
            <pc:sldMk cId="3029099777" sldId="386"/>
            <ac:spMk id="7" creationId="{CA6280B5-E86A-4ADF-B8CB-54D92B2F0E7E}"/>
          </ac:spMkLst>
        </pc:spChg>
        <pc:spChg chg="del">
          <ac:chgData name="BEN KHALFALLAH Hela (EXT) ItimAsiSdcVdf" userId="d55be94f-4073-46ba-88ef-465599598fde" providerId="ADAL" clId="{9D7BA0FD-DA40-412B-BEE0-FCBE9AEA8BC5}" dt="2021-01-25T20:01:07.592" v="1268" actId="478"/>
          <ac:spMkLst>
            <pc:docMk/>
            <pc:sldMk cId="3029099777" sldId="386"/>
            <ac:spMk id="28" creationId="{914D9473-2EA7-4AF3-815E-7D7C4801D12A}"/>
          </ac:spMkLst>
        </pc:spChg>
        <pc:spChg chg="add">
          <ac:chgData name="BEN KHALFALLAH Hela (EXT) ItimAsiSdcVdf" userId="d55be94f-4073-46ba-88ef-465599598fde" providerId="ADAL" clId="{9D7BA0FD-DA40-412B-BEE0-FCBE9AEA8BC5}" dt="2021-01-25T20:01:11.543" v="1270"/>
          <ac:spMkLst>
            <pc:docMk/>
            <pc:sldMk cId="3029099777" sldId="386"/>
            <ac:spMk id="29" creationId="{448D465F-B1AD-4DFF-9D7E-ED0DF1FB6018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1:37.148" v="1292"/>
          <ac:spMkLst>
            <pc:docMk/>
            <pc:sldMk cId="3029099777" sldId="386"/>
            <ac:spMk id="31" creationId="{456D3A39-0493-424E-B891-A5E54EC8FE2F}"/>
          </ac:spMkLst>
        </pc:spChg>
        <pc:spChg chg="add">
          <ac:chgData name="BEN KHALFALLAH Hela (EXT) ItimAsiSdcVdf" userId="d55be94f-4073-46ba-88ef-465599598fde" providerId="ADAL" clId="{9D7BA0FD-DA40-412B-BEE0-FCBE9AEA8BC5}" dt="2021-01-25T20:01:11.543" v="1270"/>
          <ac:spMkLst>
            <pc:docMk/>
            <pc:sldMk cId="3029099777" sldId="386"/>
            <ac:spMk id="32" creationId="{3BB62980-D04C-4866-B5DE-62987A15CBD5}"/>
          </ac:spMkLst>
        </pc:spChg>
        <pc:spChg chg="del">
          <ac:chgData name="BEN KHALFALLAH Hela (EXT) ItimAsiSdcVdf" userId="d55be94f-4073-46ba-88ef-465599598fde" providerId="ADAL" clId="{9D7BA0FD-DA40-412B-BEE0-FCBE9AEA8BC5}" dt="2021-01-25T20:02:01.998" v="1296" actId="478"/>
          <ac:spMkLst>
            <pc:docMk/>
            <pc:sldMk cId="3029099777" sldId="386"/>
            <ac:spMk id="56" creationId="{F0063384-D92A-47F8-B8F3-B3DCD0D1D6F9}"/>
          </ac:spMkLst>
        </pc:spChg>
        <pc:spChg chg="del">
          <ac:chgData name="BEN KHALFALLAH Hela (EXT) ItimAsiSdcVdf" userId="d55be94f-4073-46ba-88ef-465599598fde" providerId="ADAL" clId="{9D7BA0FD-DA40-412B-BEE0-FCBE9AEA8BC5}" dt="2021-01-25T20:01:11.098" v="1269" actId="478"/>
          <ac:spMkLst>
            <pc:docMk/>
            <pc:sldMk cId="3029099777" sldId="386"/>
            <ac:spMk id="64" creationId="{5127E428-63CB-4593-A696-7CACA25343EE}"/>
          </ac:spMkLst>
        </pc:spChg>
        <pc:spChg chg="del">
          <ac:chgData name="BEN KHALFALLAH Hela (EXT) ItimAsiSdcVdf" userId="d55be94f-4073-46ba-88ef-465599598fde" providerId="ADAL" clId="{9D7BA0FD-DA40-412B-BEE0-FCBE9AEA8BC5}" dt="2021-01-25T20:01:11.098" v="1269" actId="478"/>
          <ac:spMkLst>
            <pc:docMk/>
            <pc:sldMk cId="3029099777" sldId="386"/>
            <ac:spMk id="71" creationId="{AC88921E-2D55-4B40-BBC7-39B1AB653934}"/>
          </ac:spMkLst>
        </pc:spChg>
        <pc:spChg chg="del">
          <ac:chgData name="BEN KHALFALLAH Hela (EXT) ItimAsiSdcVdf" userId="d55be94f-4073-46ba-88ef-465599598fde" providerId="ADAL" clId="{9D7BA0FD-DA40-412B-BEE0-FCBE9AEA8BC5}" dt="2021-01-25T20:02:01.998" v="1296" actId="478"/>
          <ac:spMkLst>
            <pc:docMk/>
            <pc:sldMk cId="3029099777" sldId="386"/>
            <ac:spMk id="73" creationId="{4349A549-54CE-4A25-A2A0-7DA190F202C2}"/>
          </ac:spMkLst>
        </pc:spChg>
        <pc:spChg chg="del">
          <ac:chgData name="BEN KHALFALLAH Hela (EXT) ItimAsiSdcVdf" userId="d55be94f-4073-46ba-88ef-465599598fde" providerId="ADAL" clId="{9D7BA0FD-DA40-412B-BEE0-FCBE9AEA8BC5}" dt="2021-01-25T20:02:01.998" v="1296" actId="478"/>
          <ac:spMkLst>
            <pc:docMk/>
            <pc:sldMk cId="3029099777" sldId="386"/>
            <ac:spMk id="84" creationId="{BEFA96AC-D7F1-4121-BF12-C43825A0021B}"/>
          </ac:spMkLst>
        </pc:spChg>
        <pc:spChg chg="del">
          <ac:chgData name="BEN KHALFALLAH Hela (EXT) ItimAsiSdcVdf" userId="d55be94f-4073-46ba-88ef-465599598fde" providerId="ADAL" clId="{9D7BA0FD-DA40-412B-BEE0-FCBE9AEA8BC5}" dt="2021-01-25T20:02:01.998" v="1296" actId="478"/>
          <ac:spMkLst>
            <pc:docMk/>
            <pc:sldMk cId="3029099777" sldId="386"/>
            <ac:spMk id="86" creationId="{778FAF83-DCB1-4AD4-9785-02BEE785889A}"/>
          </ac:spMkLst>
        </pc:spChg>
        <pc:spChg chg="mod">
          <ac:chgData name="BEN KHALFALLAH Hela (EXT) ItimAsiSdcVdf" userId="d55be94f-4073-46ba-88ef-465599598fde" providerId="ADAL" clId="{9D7BA0FD-DA40-412B-BEE0-FCBE9AEA8BC5}" dt="2021-01-25T20:01:45.757" v="1294" actId="207"/>
          <ac:spMkLst>
            <pc:docMk/>
            <pc:sldMk cId="3029099777" sldId="386"/>
            <ac:spMk id="88" creationId="{95EF6AC6-7586-4B4A-9559-68B831161B77}"/>
          </ac:spMkLst>
        </pc:spChg>
        <pc:cxnChg chg="add del mod">
          <ac:chgData name="BEN KHALFALLAH Hela (EXT) ItimAsiSdcVdf" userId="d55be94f-4073-46ba-88ef-465599598fde" providerId="ADAL" clId="{9D7BA0FD-DA40-412B-BEE0-FCBE9AEA8BC5}" dt="2021-01-25T20:04:23.136" v="1346" actId="478"/>
          <ac:cxnSpMkLst>
            <pc:docMk/>
            <pc:sldMk cId="3029099777" sldId="386"/>
            <ac:cxnSpMk id="6" creationId="{0ADB9468-74CE-4565-BEE2-F4B35BCA5C6A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20:04:23.136" v="1346" actId="478"/>
          <ac:cxnSpMkLst>
            <pc:docMk/>
            <pc:sldMk cId="3029099777" sldId="386"/>
            <ac:cxnSpMk id="13" creationId="{1FB59FD8-696A-4F2B-A7F4-20DBCD81B111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0:01:07.592" v="1268" actId="478"/>
          <ac:cxnSpMkLst>
            <pc:docMk/>
            <pc:sldMk cId="3029099777" sldId="386"/>
            <ac:cxnSpMk id="30" creationId="{47482C42-9CA8-41C0-B37D-3CBA0456EEB6}"/>
          </ac:cxnSpMkLst>
        </pc:cxnChg>
        <pc:cxnChg chg="add del mod">
          <ac:chgData name="BEN KHALFALLAH Hela (EXT) ItimAsiSdcVdf" userId="d55be94f-4073-46ba-88ef-465599598fde" providerId="ADAL" clId="{9D7BA0FD-DA40-412B-BEE0-FCBE9AEA8BC5}" dt="2021-01-25T20:04:23.136" v="1346" actId="478"/>
          <ac:cxnSpMkLst>
            <pc:docMk/>
            <pc:sldMk cId="3029099777" sldId="386"/>
            <ac:cxnSpMk id="35" creationId="{45A1D82A-384C-47D2-8ED6-F8844C7383B3}"/>
          </ac:cxnSpMkLst>
        </pc:cxnChg>
        <pc:cxnChg chg="mod">
          <ac:chgData name="BEN KHALFALLAH Hela (EXT) ItimAsiSdcVdf" userId="d55be94f-4073-46ba-88ef-465599598fde" providerId="ADAL" clId="{9D7BA0FD-DA40-412B-BEE0-FCBE9AEA8BC5}" dt="2021-01-25T20:01:16.053" v="1271" actId="14100"/>
          <ac:cxnSpMkLst>
            <pc:docMk/>
            <pc:sldMk cId="3029099777" sldId="386"/>
            <ac:cxnSpMk id="42" creationId="{8C278F2B-8A16-43B0-9C50-3E883B30CA9B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0:02:01.998" v="1296" actId="478"/>
          <ac:cxnSpMkLst>
            <pc:docMk/>
            <pc:sldMk cId="3029099777" sldId="386"/>
            <ac:cxnSpMk id="52" creationId="{787F8608-EE1C-405E-B676-EFA5D433F28B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0:02:01.998" v="1296" actId="478"/>
          <ac:cxnSpMkLst>
            <pc:docMk/>
            <pc:sldMk cId="3029099777" sldId="386"/>
            <ac:cxnSpMk id="75" creationId="{E9483C7A-D4BC-47B1-9154-B8FC4EB67BCB}"/>
          </ac:cxnSpMkLst>
        </pc:cxnChg>
        <pc:cxnChg chg="del">
          <ac:chgData name="BEN KHALFALLAH Hela (EXT) ItimAsiSdcVdf" userId="d55be94f-4073-46ba-88ef-465599598fde" providerId="ADAL" clId="{9D7BA0FD-DA40-412B-BEE0-FCBE9AEA8BC5}" dt="2021-01-25T20:02:01.998" v="1296" actId="478"/>
          <ac:cxnSpMkLst>
            <pc:docMk/>
            <pc:sldMk cId="3029099777" sldId="386"/>
            <ac:cxnSpMk id="83" creationId="{3C64CFF1-8650-483F-8ECE-78D678CD9E5D}"/>
          </ac:cxnSpMkLst>
        </pc:cxnChg>
      </pc:sldChg>
      <pc:sldChg chg="modSp add">
        <pc:chgData name="BEN KHALFALLAH Hela (EXT) ItimAsiSdcVdf" userId="d55be94f-4073-46ba-88ef-465599598fde" providerId="ADAL" clId="{9D7BA0FD-DA40-412B-BEE0-FCBE9AEA8BC5}" dt="2021-01-25T20:01:30.077" v="1291" actId="20577"/>
        <pc:sldMkLst>
          <pc:docMk/>
          <pc:sldMk cId="1149116779" sldId="387"/>
        </pc:sldMkLst>
        <pc:spChg chg="mod">
          <ac:chgData name="BEN KHALFALLAH Hela (EXT) ItimAsiSdcVdf" userId="d55be94f-4073-46ba-88ef-465599598fde" providerId="ADAL" clId="{9D7BA0FD-DA40-412B-BEE0-FCBE9AEA8BC5}" dt="2021-01-25T20:01:30.077" v="1291" actId="20577"/>
          <ac:spMkLst>
            <pc:docMk/>
            <pc:sldMk cId="1149116779" sldId="387"/>
            <ac:spMk id="71" creationId="{AC88921E-2D55-4B40-BBC7-39B1AB653934}"/>
          </ac:spMkLst>
        </pc:spChg>
        <pc:spChg chg="mod">
          <ac:chgData name="BEN KHALFALLAH Hela (EXT) ItimAsiSdcVdf" userId="d55be94f-4073-46ba-88ef-465599598fde" providerId="ADAL" clId="{9D7BA0FD-DA40-412B-BEE0-FCBE9AEA8BC5}" dt="2021-01-25T20:00:45.554" v="1267" actId="207"/>
          <ac:spMkLst>
            <pc:docMk/>
            <pc:sldMk cId="1149116779" sldId="387"/>
            <ac:spMk id="88" creationId="{95EF6AC6-7586-4B4A-9559-68B831161B77}"/>
          </ac:spMkLst>
        </pc:spChg>
      </pc:sldChg>
      <pc:sldChg chg="add del">
        <pc:chgData name="BEN KHALFALLAH Hela (EXT) ItimAsiSdcVdf" userId="d55be94f-4073-46ba-88ef-465599598fde" providerId="ADAL" clId="{9D7BA0FD-DA40-412B-BEE0-FCBE9AEA8BC5}" dt="2021-01-25T20:05:40.447" v="1355" actId="2696"/>
        <pc:sldMkLst>
          <pc:docMk/>
          <pc:sldMk cId="3735152991" sldId="388"/>
        </pc:sldMkLst>
      </pc:sldChg>
      <pc:sldChg chg="modSp add">
        <pc:chgData name="BEN KHALFALLAH Hela (EXT) ItimAsiSdcVdf" userId="d55be94f-4073-46ba-88ef-465599598fde" providerId="ADAL" clId="{9D7BA0FD-DA40-412B-BEE0-FCBE9AEA8BC5}" dt="2021-01-25T20:09:39.400" v="1440" actId="20577"/>
        <pc:sldMkLst>
          <pc:docMk/>
          <pc:sldMk cId="2609011453" sldId="389"/>
        </pc:sldMkLst>
        <pc:spChg chg="mod">
          <ac:chgData name="BEN KHALFALLAH Hela (EXT) ItimAsiSdcVdf" userId="d55be94f-4073-46ba-88ef-465599598fde" providerId="ADAL" clId="{9D7BA0FD-DA40-412B-BEE0-FCBE9AEA8BC5}" dt="2021-01-25T20:09:39.400" v="1440" actId="20577"/>
          <ac:spMkLst>
            <pc:docMk/>
            <pc:sldMk cId="2609011453" sldId="389"/>
            <ac:spMk id="87" creationId="{45C967C3-EB59-476E-885E-58E6FD8DA0E8}"/>
          </ac:spMkLst>
        </pc:spChg>
      </pc:sldChg>
      <pc:sldChg chg="addSp modSp add">
        <pc:chgData name="BEN KHALFALLAH Hela (EXT) ItimAsiSdcVdf" userId="d55be94f-4073-46ba-88ef-465599598fde" providerId="ADAL" clId="{9D7BA0FD-DA40-412B-BEE0-FCBE9AEA8BC5}" dt="2021-01-25T20:08:47.018" v="1437" actId="14100"/>
        <pc:sldMkLst>
          <pc:docMk/>
          <pc:sldMk cId="1835527600" sldId="390"/>
        </pc:sldMkLst>
        <pc:spChg chg="add">
          <ac:chgData name="BEN KHALFALLAH Hela (EXT) ItimAsiSdcVdf" userId="d55be94f-4073-46ba-88ef-465599598fde" providerId="ADAL" clId="{9D7BA0FD-DA40-412B-BEE0-FCBE9AEA8BC5}" dt="2021-01-25T20:05:04.460" v="1348"/>
          <ac:spMkLst>
            <pc:docMk/>
            <pc:sldMk cId="1835527600" sldId="390"/>
            <ac:spMk id="24" creationId="{8D7787CF-3C45-415F-A2F0-E724662892CC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5:17.629" v="1351" actId="1076"/>
          <ac:spMkLst>
            <pc:docMk/>
            <pc:sldMk cId="1835527600" sldId="390"/>
            <ac:spMk id="25" creationId="{B37F9F2E-43C1-4B5B-BE76-614A17B58DC5}"/>
          </ac:spMkLst>
        </pc:spChg>
        <pc:spChg chg="mod">
          <ac:chgData name="BEN KHALFALLAH Hela (EXT) ItimAsiSdcVdf" userId="d55be94f-4073-46ba-88ef-465599598fde" providerId="ADAL" clId="{9D7BA0FD-DA40-412B-BEE0-FCBE9AEA8BC5}" dt="2021-01-25T20:07:57.196" v="1409" actId="1076"/>
          <ac:spMkLst>
            <pc:docMk/>
            <pc:sldMk cId="1835527600" sldId="390"/>
            <ac:spMk id="27" creationId="{E0D7F31D-4D67-4386-84BC-AA1FE8894749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5:24.408" v="1352" actId="1076"/>
          <ac:spMkLst>
            <pc:docMk/>
            <pc:sldMk cId="1835527600" sldId="390"/>
            <ac:spMk id="28" creationId="{1209F5E7-D18A-48A1-B684-A070D424D11A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8:02.869" v="1411" actId="1076"/>
          <ac:spMkLst>
            <pc:docMk/>
            <pc:sldMk cId="1835527600" sldId="390"/>
            <ac:spMk id="36" creationId="{7B694DD6-84DF-4BDD-9979-7FD1BF012321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7:59.971" v="1410" actId="1076"/>
          <ac:spMkLst>
            <pc:docMk/>
            <pc:sldMk cId="1835527600" sldId="390"/>
            <ac:spMk id="38" creationId="{0085FE72-C322-4648-8D7A-8C211C15F4C9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8:07.183" v="1412" actId="1076"/>
          <ac:spMkLst>
            <pc:docMk/>
            <pc:sldMk cId="1835527600" sldId="390"/>
            <ac:spMk id="39" creationId="{ABD96A6E-6AB8-4A61-97B0-176EC38A2E32}"/>
          </ac:spMkLst>
        </pc:spChg>
        <pc:spChg chg="add mod">
          <ac:chgData name="BEN KHALFALLAH Hela (EXT) ItimAsiSdcVdf" userId="d55be94f-4073-46ba-88ef-465599598fde" providerId="ADAL" clId="{9D7BA0FD-DA40-412B-BEE0-FCBE9AEA8BC5}" dt="2021-01-25T20:08:35.189" v="1436" actId="1038"/>
          <ac:spMkLst>
            <pc:docMk/>
            <pc:sldMk cId="1835527600" sldId="390"/>
            <ac:spMk id="40" creationId="{BFB10A46-0F2B-48F5-849E-3FA5BC92D507}"/>
          </ac:spMkLst>
        </pc:spChg>
        <pc:cxnChg chg="mod">
          <ac:chgData name="BEN KHALFALLAH Hela (EXT) ItimAsiSdcVdf" userId="d55be94f-4073-46ba-88ef-465599598fde" providerId="ADAL" clId="{9D7BA0FD-DA40-412B-BEE0-FCBE9AEA8BC5}" dt="2021-01-25T20:08:31.390" v="1431" actId="14100"/>
          <ac:cxnSpMkLst>
            <pc:docMk/>
            <pc:sldMk cId="1835527600" sldId="390"/>
            <ac:cxnSpMk id="6" creationId="{0ADB9468-74CE-4565-BEE2-F4B35BCA5C6A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0:06:07.957" v="1357" actId="13822"/>
          <ac:cxnSpMkLst>
            <pc:docMk/>
            <pc:sldMk cId="1835527600" sldId="390"/>
            <ac:cxnSpMk id="11" creationId="{24CA6C38-2FFF-43A1-B899-B0B517B6BA59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0:05:30.986" v="1353" actId="14100"/>
          <ac:cxnSpMkLst>
            <pc:docMk/>
            <pc:sldMk cId="1835527600" sldId="390"/>
            <ac:cxnSpMk id="26" creationId="{2FD63A79-C731-48D5-A848-C03F13878C0B}"/>
          </ac:cxnSpMkLst>
        </pc:cxnChg>
        <pc:cxnChg chg="add">
          <ac:chgData name="BEN KHALFALLAH Hela (EXT) ItimAsiSdcVdf" userId="d55be94f-4073-46ba-88ef-465599598fde" providerId="ADAL" clId="{9D7BA0FD-DA40-412B-BEE0-FCBE9AEA8BC5}" dt="2021-01-25T20:05:37.605" v="1354"/>
          <ac:cxnSpMkLst>
            <pc:docMk/>
            <pc:sldMk cId="1835527600" sldId="390"/>
            <ac:cxnSpMk id="33" creationId="{C37114F9-4265-4D7A-875F-0BC9BB5D3D4E}"/>
          </ac:cxnSpMkLst>
        </pc:cxnChg>
        <pc:cxnChg chg="mod">
          <ac:chgData name="BEN KHALFALLAH Hela (EXT) ItimAsiSdcVdf" userId="d55be94f-4073-46ba-88ef-465599598fde" providerId="ADAL" clId="{9D7BA0FD-DA40-412B-BEE0-FCBE9AEA8BC5}" dt="2021-01-25T20:08:47.018" v="1437" actId="14100"/>
          <ac:cxnSpMkLst>
            <pc:docMk/>
            <pc:sldMk cId="1835527600" sldId="390"/>
            <ac:cxnSpMk id="35" creationId="{45A1D82A-384C-47D2-8ED6-F8844C7383B3}"/>
          </ac:cxnSpMkLst>
        </pc:cxnChg>
      </pc:sldChg>
      <pc:sldChg chg="addSp delSp modSp add">
        <pc:chgData name="BEN KHALFALLAH Hela (EXT) ItimAsiSdcVdf" userId="d55be94f-4073-46ba-88ef-465599598fde" providerId="ADAL" clId="{9D7BA0FD-DA40-412B-BEE0-FCBE9AEA8BC5}" dt="2021-01-25T20:42:40.435" v="1740" actId="164"/>
        <pc:sldMkLst>
          <pc:docMk/>
          <pc:sldMk cId="2270296697" sldId="391"/>
        </pc:sldMkLst>
        <pc:spChg chg="del">
          <ac:chgData name="BEN KHALFALLAH Hela (EXT) ItimAsiSdcVdf" userId="d55be94f-4073-46ba-88ef-465599598fde" providerId="ADAL" clId="{9D7BA0FD-DA40-412B-BEE0-FCBE9AEA8BC5}" dt="2021-01-25T20:40:49.575" v="1718" actId="478"/>
          <ac:spMkLst>
            <pc:docMk/>
            <pc:sldMk cId="2270296697" sldId="391"/>
            <ac:spMk id="2" creationId="{CF8A60BB-23F4-48B1-8E17-0DF10EB64CA2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0:42:40.435" v="1740" actId="164"/>
          <ac:spMkLst>
            <pc:docMk/>
            <pc:sldMk cId="2270296697" sldId="391"/>
            <ac:spMk id="5" creationId="{2A4D11FB-AC6D-4F46-B7DF-D8C1073054EA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0:42:40.435" v="1740" actId="164"/>
          <ac:spMkLst>
            <pc:docMk/>
            <pc:sldMk cId="2270296697" sldId="391"/>
            <ac:spMk id="6" creationId="{D7EC8DA4-08F2-4AA8-9C30-F8DED751CAB4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0:42:40.435" v="1740" actId="164"/>
          <ac:spMkLst>
            <pc:docMk/>
            <pc:sldMk cId="2270296697" sldId="391"/>
            <ac:spMk id="7" creationId="{924315D9-D340-4CEF-BAA9-967CCDE42A4D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0:42:40.435" v="1740" actId="164"/>
          <ac:spMkLst>
            <pc:docMk/>
            <pc:sldMk cId="2270296697" sldId="391"/>
            <ac:spMk id="8" creationId="{7AD155D7-4513-4D17-BA8C-D1F6631BF881}"/>
          </ac:spMkLst>
        </pc:spChg>
        <pc:spChg chg="add mod topLvl">
          <ac:chgData name="BEN KHALFALLAH Hela (EXT) ItimAsiSdcVdf" userId="d55be94f-4073-46ba-88ef-465599598fde" providerId="ADAL" clId="{9D7BA0FD-DA40-412B-BEE0-FCBE9AEA8BC5}" dt="2021-01-25T20:42:40.435" v="1740" actId="164"/>
          <ac:spMkLst>
            <pc:docMk/>
            <pc:sldMk cId="2270296697" sldId="391"/>
            <ac:spMk id="9" creationId="{9FFEAD91-5C74-44AE-BBA8-BEAD5B1BF172}"/>
          </ac:spMkLst>
        </pc:spChg>
        <pc:grpChg chg="add del mod">
          <ac:chgData name="BEN KHALFALLAH Hela (EXT) ItimAsiSdcVdf" userId="d55be94f-4073-46ba-88ef-465599598fde" providerId="ADAL" clId="{9D7BA0FD-DA40-412B-BEE0-FCBE9AEA8BC5}" dt="2021-01-25T20:41:31.256" v="1722" actId="165"/>
          <ac:grpSpMkLst>
            <pc:docMk/>
            <pc:sldMk cId="2270296697" sldId="391"/>
            <ac:grpSpMk id="3" creationId="{F45F81C3-934B-4C76-926B-C6FA297C23D5}"/>
          </ac:grpSpMkLst>
        </pc:grpChg>
        <pc:grpChg chg="add del mod">
          <ac:chgData name="BEN KHALFALLAH Hela (EXT) ItimAsiSdcVdf" userId="d55be94f-4073-46ba-88ef-465599598fde" providerId="ADAL" clId="{9D7BA0FD-DA40-412B-BEE0-FCBE9AEA8BC5}" dt="2021-01-25T20:42:32.417" v="1739" actId="165"/>
          <ac:grpSpMkLst>
            <pc:docMk/>
            <pc:sldMk cId="2270296697" sldId="391"/>
            <ac:grpSpMk id="10" creationId="{9471B63A-D700-4EA0-9949-1D34C9C7DDAC}"/>
          </ac:grpSpMkLst>
        </pc:grpChg>
        <pc:grpChg chg="add mod">
          <ac:chgData name="BEN KHALFALLAH Hela (EXT) ItimAsiSdcVdf" userId="d55be94f-4073-46ba-88ef-465599598fde" providerId="ADAL" clId="{9D7BA0FD-DA40-412B-BEE0-FCBE9AEA8BC5}" dt="2021-01-25T20:42:40.435" v="1740" actId="164"/>
          <ac:grpSpMkLst>
            <pc:docMk/>
            <pc:sldMk cId="2270296697" sldId="391"/>
            <ac:grpSpMk id="11" creationId="{35331BCD-8AF4-4FF2-B6F1-A30DAB2F9CBE}"/>
          </ac:grpSpMkLst>
        </pc:grpChg>
        <pc:picChg chg="mod topLvl">
          <ac:chgData name="BEN KHALFALLAH Hela (EXT) ItimAsiSdcVdf" userId="d55be94f-4073-46ba-88ef-465599598fde" providerId="ADAL" clId="{9D7BA0FD-DA40-412B-BEE0-FCBE9AEA8BC5}" dt="2021-01-25T20:42:40.435" v="1740" actId="164"/>
          <ac:picMkLst>
            <pc:docMk/>
            <pc:sldMk cId="2270296697" sldId="391"/>
            <ac:picMk id="4" creationId="{945E770F-D893-4478-A1F3-B78635D1CF02}"/>
          </ac:picMkLst>
        </pc:picChg>
      </pc:sldChg>
      <pc:sldChg chg="addSp delSp modSp add mod ord setBg">
        <pc:chgData name="BEN KHALFALLAH Hela (EXT) ItimAsiSdcVdf" userId="d55be94f-4073-46ba-88ef-465599598fde" providerId="ADAL" clId="{9D7BA0FD-DA40-412B-BEE0-FCBE9AEA8BC5}" dt="2021-01-25T21:05:23.127" v="2102" actId="207"/>
        <pc:sldMkLst>
          <pc:docMk/>
          <pc:sldMk cId="2822215182" sldId="392"/>
        </pc:sldMkLst>
        <pc:spChg chg="mod">
          <ac:chgData name="BEN KHALFALLAH Hela (EXT) ItimAsiSdcVdf" userId="d55be94f-4073-46ba-88ef-465599598fde" providerId="ADAL" clId="{9D7BA0FD-DA40-412B-BEE0-FCBE9AEA8BC5}" dt="2021-01-25T21:00:43.222" v="2052" actId="14100"/>
          <ac:spMkLst>
            <pc:docMk/>
            <pc:sldMk cId="2822215182" sldId="392"/>
            <ac:spMk id="2" creationId="{A8A1A782-9EBA-46A7-BFE8-619765FC17A5}"/>
          </ac:spMkLst>
        </pc:spChg>
        <pc:spChg chg="add mod topLvl">
          <ac:chgData name="BEN KHALFALLAH Hela (EXT) ItimAsiSdcVdf" userId="d55be94f-4073-46ba-88ef-465599598fde" providerId="ADAL" clId="{9D7BA0FD-DA40-412B-BEE0-FCBE9AEA8BC5}" dt="2021-01-25T20:40:36.112" v="1717" actId="164"/>
          <ac:spMkLst>
            <pc:docMk/>
            <pc:sldMk cId="2822215182" sldId="392"/>
            <ac:spMk id="3" creationId="{1E25D9E8-8044-43C9-906B-98CDA4BE21AA}"/>
          </ac:spMkLst>
        </pc:spChg>
        <pc:spChg chg="del">
          <ac:chgData name="BEN KHALFALLAH Hela (EXT) ItimAsiSdcVdf" userId="d55be94f-4073-46ba-88ef-465599598fde" providerId="ADAL" clId="{9D7BA0FD-DA40-412B-BEE0-FCBE9AEA8BC5}" dt="2021-01-25T20:31:18.561" v="1610" actId="478"/>
          <ac:spMkLst>
            <pc:docMk/>
            <pc:sldMk cId="2822215182" sldId="392"/>
            <ac:spMk id="4" creationId="{7098C7FD-3F90-42CB-975C-B38A7FF97371}"/>
          </ac:spMkLst>
        </pc:spChg>
        <pc:spChg chg="del">
          <ac:chgData name="BEN KHALFALLAH Hela (EXT) ItimAsiSdcVdf" userId="d55be94f-4073-46ba-88ef-465599598fde" providerId="ADAL" clId="{9D7BA0FD-DA40-412B-BEE0-FCBE9AEA8BC5}" dt="2021-01-25T20:31:27.236" v="1612" actId="478"/>
          <ac:spMkLst>
            <pc:docMk/>
            <pc:sldMk cId="2822215182" sldId="392"/>
            <ac:spMk id="5" creationId="{5F836189-5E89-44A8-8165-F17D9D430A84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4:32.177" v="2083" actId="20577"/>
          <ac:spMkLst>
            <pc:docMk/>
            <pc:sldMk cId="2822215182" sldId="392"/>
            <ac:spMk id="9" creationId="{208EDAAB-73F8-4C86-864D-2B54888B91A1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01:40.821" v="2055" actId="478"/>
          <ac:spMkLst>
            <pc:docMk/>
            <pc:sldMk cId="2822215182" sldId="392"/>
            <ac:spMk id="10" creationId="{0FFCEDA8-829F-4F8D-8345-CA5A3DD5FAE2}"/>
          </ac:spMkLst>
        </pc:spChg>
        <pc:spChg chg="add mod">
          <ac:chgData name="BEN KHALFALLAH Hela (EXT) ItimAsiSdcVdf" userId="d55be94f-4073-46ba-88ef-465599598fde" providerId="ADAL" clId="{9D7BA0FD-DA40-412B-BEE0-FCBE9AEA8BC5}" dt="2021-01-25T20:40:36.112" v="1717" actId="164"/>
          <ac:spMkLst>
            <pc:docMk/>
            <pc:sldMk cId="2822215182" sldId="392"/>
            <ac:spMk id="11" creationId="{EF7A0FF6-FFEC-488A-B652-B1958F059A60}"/>
          </ac:spMkLst>
        </pc:spChg>
        <pc:spChg chg="add mod">
          <ac:chgData name="BEN KHALFALLAH Hela (EXT) ItimAsiSdcVdf" userId="d55be94f-4073-46ba-88ef-465599598fde" providerId="ADAL" clId="{9D7BA0FD-DA40-412B-BEE0-FCBE9AEA8BC5}" dt="2021-01-25T20:40:36.112" v="1717" actId="164"/>
          <ac:spMkLst>
            <pc:docMk/>
            <pc:sldMk cId="2822215182" sldId="392"/>
            <ac:spMk id="12" creationId="{3B7EDE43-A557-4589-ACDC-D5DA3B39604A}"/>
          </ac:spMkLst>
        </pc:spChg>
        <pc:spChg chg="add mod">
          <ac:chgData name="BEN KHALFALLAH Hela (EXT) ItimAsiSdcVdf" userId="d55be94f-4073-46ba-88ef-465599598fde" providerId="ADAL" clId="{9D7BA0FD-DA40-412B-BEE0-FCBE9AEA8BC5}" dt="2021-01-25T20:40:36.112" v="1717" actId="164"/>
          <ac:spMkLst>
            <pc:docMk/>
            <pc:sldMk cId="2822215182" sldId="392"/>
            <ac:spMk id="13" creationId="{EC9EDF73-D86E-4B8E-BAB9-C080CD872E17}"/>
          </ac:spMkLst>
        </pc:spChg>
        <pc:spChg chg="add del mod">
          <ac:chgData name="BEN KHALFALLAH Hela (EXT) ItimAsiSdcVdf" userId="d55be94f-4073-46ba-88ef-465599598fde" providerId="ADAL" clId="{9D7BA0FD-DA40-412B-BEE0-FCBE9AEA8BC5}" dt="2021-01-25T21:02:00.028" v="2060" actId="478"/>
          <ac:spMkLst>
            <pc:docMk/>
            <pc:sldMk cId="2822215182" sldId="392"/>
            <ac:spMk id="14" creationId="{0236120B-4DB0-4A88-8A64-701D3E46E5FC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5:23.127" v="2102" actId="207"/>
          <ac:spMkLst>
            <pc:docMk/>
            <pc:sldMk cId="2822215182" sldId="392"/>
            <ac:spMk id="22" creationId="{548E6172-571E-4092-A2E5-6086F2A089AF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3:11.828" v="2071" actId="113"/>
          <ac:spMkLst>
            <pc:docMk/>
            <pc:sldMk cId="2822215182" sldId="392"/>
            <ac:spMk id="24" creationId="{280869E7-9399-473B-9534-CFD1F4BA0A99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3:14.120" v="2072" actId="113"/>
          <ac:spMkLst>
            <pc:docMk/>
            <pc:sldMk cId="2822215182" sldId="392"/>
            <ac:spMk id="25" creationId="{5C60BF3C-A684-4F90-8280-29DE128C1AA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5:23.127" v="2102" actId="207"/>
          <ac:spMkLst>
            <pc:docMk/>
            <pc:sldMk cId="2822215182" sldId="392"/>
            <ac:spMk id="36" creationId="{3D76A154-6BA7-42DD-A02E-66F0D60733E5}"/>
          </ac:spMkLst>
        </pc:spChg>
        <pc:spChg chg="add">
          <ac:chgData name="BEN KHALFALLAH Hela (EXT) ItimAsiSdcVdf" userId="d55be94f-4073-46ba-88ef-465599598fde" providerId="ADAL" clId="{9D7BA0FD-DA40-412B-BEE0-FCBE9AEA8BC5}" dt="2021-01-25T20:57:00.460" v="1870" actId="26606"/>
          <ac:spMkLst>
            <pc:docMk/>
            <pc:sldMk cId="2822215182" sldId="392"/>
            <ac:spMk id="77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5T20:57:00.460" v="1870" actId="26606"/>
          <ac:spMkLst>
            <pc:docMk/>
            <pc:sldMk cId="2822215182" sldId="392"/>
            <ac:spMk id="79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5T20:57:00.460" v="1870" actId="26606"/>
          <ac:spMkLst>
            <pc:docMk/>
            <pc:sldMk cId="2822215182" sldId="392"/>
            <ac:spMk id="83" creationId="{33428ACC-71EC-4171-9527-10983BA6B41D}"/>
          </ac:spMkLst>
        </pc:spChg>
        <pc:spChg chg="add">
          <ac:chgData name="BEN KHALFALLAH Hela (EXT) ItimAsiSdcVdf" userId="d55be94f-4073-46ba-88ef-465599598fde" providerId="ADAL" clId="{9D7BA0FD-DA40-412B-BEE0-FCBE9AEA8BC5}" dt="2021-01-25T20:57:00.460" v="1870" actId="26606"/>
          <ac:spMkLst>
            <pc:docMk/>
            <pc:sldMk cId="2822215182" sldId="392"/>
            <ac:spMk id="87" creationId="{2B9BBBC4-97A3-47D2-BFFE-A68530CDB9DC}"/>
          </ac:spMkLst>
        </pc:spChg>
        <pc:spChg chg="add">
          <ac:chgData name="BEN KHALFALLAH Hela (EXT) ItimAsiSdcVdf" userId="d55be94f-4073-46ba-88ef-465599598fde" providerId="ADAL" clId="{9D7BA0FD-DA40-412B-BEE0-FCBE9AEA8BC5}" dt="2021-01-25T20:57:00.460" v="1870" actId="26606"/>
          <ac:spMkLst>
            <pc:docMk/>
            <pc:sldMk cId="2822215182" sldId="392"/>
            <ac:spMk id="89" creationId="{78967BEA-EA6A-4FF1-94E2-B010B61A36A9}"/>
          </ac:spMkLst>
        </pc:spChg>
        <pc:grpChg chg="add del mod">
          <ac:chgData name="BEN KHALFALLAH Hela (EXT) ItimAsiSdcVdf" userId="d55be94f-4073-46ba-88ef-465599598fde" providerId="ADAL" clId="{9D7BA0FD-DA40-412B-BEE0-FCBE9AEA8BC5}" dt="2021-01-25T20:38:35.368" v="1677" actId="165"/>
          <ac:grpSpMkLst>
            <pc:docMk/>
            <pc:sldMk cId="2822215182" sldId="392"/>
            <ac:grpSpMk id="6" creationId="{4F3E4105-FB13-4B23-BBB3-4F8503EE16EE}"/>
          </ac:grpSpMkLst>
        </pc:grpChg>
        <pc:grpChg chg="add del mod">
          <ac:chgData name="BEN KHALFALLAH Hela (EXT) ItimAsiSdcVdf" userId="d55be94f-4073-46ba-88ef-465599598fde" providerId="ADAL" clId="{9D7BA0FD-DA40-412B-BEE0-FCBE9AEA8BC5}" dt="2021-01-25T20:56:48.124" v="1868" actId="478"/>
          <ac:grpSpMkLst>
            <pc:docMk/>
            <pc:sldMk cId="2822215182" sldId="392"/>
            <ac:grpSpMk id="7" creationId="{D50A5107-77F0-454B-8815-90135F553B75}"/>
          </ac:grpSpMkLst>
        </pc:grpChg>
        <pc:picChg chg="add del mod">
          <ac:chgData name="BEN KHALFALLAH Hela (EXT) ItimAsiSdcVdf" userId="d55be94f-4073-46ba-88ef-465599598fde" providerId="ADAL" clId="{9D7BA0FD-DA40-412B-BEE0-FCBE9AEA8BC5}" dt="2021-01-25T20:56:48.124" v="1868" actId="478"/>
          <ac:picMkLst>
            <pc:docMk/>
            <pc:sldMk cId="2822215182" sldId="392"/>
            <ac:picMk id="8" creationId="{22A72466-1933-46DD-AFD3-09581C2EC603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20:35:06.600" v="1639" actId="478"/>
          <ac:picMkLst>
            <pc:docMk/>
            <pc:sldMk cId="2822215182" sldId="392"/>
            <ac:picMk id="11266" creationId="{79C0DDB2-0705-46CA-B1DD-1D789B3A7CFA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20:36:32.467" v="1644"/>
          <ac:picMkLst>
            <pc:docMk/>
            <pc:sldMk cId="2822215182" sldId="392"/>
            <ac:picMk id="11268" creationId="{9BB1A6BD-540E-43FC-A5F4-4F40FDF17DB4}"/>
          </ac:picMkLst>
        </pc:picChg>
        <pc:picChg chg="add mod topLvl">
          <ac:chgData name="BEN KHALFALLAH Hela (EXT) ItimAsiSdcVdf" userId="d55be94f-4073-46ba-88ef-465599598fde" providerId="ADAL" clId="{9D7BA0FD-DA40-412B-BEE0-FCBE9AEA8BC5}" dt="2021-01-25T20:40:36.112" v="1717" actId="164"/>
          <ac:picMkLst>
            <pc:docMk/>
            <pc:sldMk cId="2822215182" sldId="392"/>
            <ac:picMk id="11270" creationId="{0E991D31-D6C5-47B3-88C0-0DDE6DAFC720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0:57:53.885" v="1926" actId="1076"/>
          <ac:picMkLst>
            <pc:docMk/>
            <pc:sldMk cId="2822215182" sldId="392"/>
            <ac:picMk id="11272" creationId="{DBA41ED1-50A9-47D2-9C86-B2A737185138}"/>
          </ac:picMkLst>
        </pc:picChg>
        <pc:cxnChg chg="add del mod">
          <ac:chgData name="BEN KHALFALLAH Hela (EXT) ItimAsiSdcVdf" userId="d55be94f-4073-46ba-88ef-465599598fde" providerId="ADAL" clId="{9D7BA0FD-DA40-412B-BEE0-FCBE9AEA8BC5}" dt="2021-01-25T21:02:54.010" v="2062" actId="478"/>
          <ac:cxnSpMkLst>
            <pc:docMk/>
            <pc:sldMk cId="2822215182" sldId="392"/>
            <ac:cxnSpMk id="16" creationId="{CA08F4BF-8323-433C-87C8-018184F235B5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1:04:51.165" v="2084" actId="14100"/>
          <ac:cxnSpMkLst>
            <pc:docMk/>
            <pc:sldMk cId="2822215182" sldId="392"/>
            <ac:cxnSpMk id="18" creationId="{6085B7BC-DA51-4FF9-AC6C-88AF4606FD50}"/>
          </ac:cxnSpMkLst>
        </pc:cxnChg>
        <pc:cxnChg chg="add">
          <ac:chgData name="BEN KHALFALLAH Hela (EXT) ItimAsiSdcVdf" userId="d55be94f-4073-46ba-88ef-465599598fde" providerId="ADAL" clId="{9D7BA0FD-DA40-412B-BEE0-FCBE9AEA8BC5}" dt="2021-01-25T20:57:00.460" v="1870" actId="26606"/>
          <ac:cxnSpMkLst>
            <pc:docMk/>
            <pc:sldMk cId="2822215182" sldId="392"/>
            <ac:cxnSpMk id="81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5T20:57:00.460" v="1870" actId="26606"/>
          <ac:cxnSpMkLst>
            <pc:docMk/>
            <pc:sldMk cId="2822215182" sldId="392"/>
            <ac:cxnSpMk id="85" creationId="{BA22713B-ABB6-4391-97F9-0449A2B9B664}"/>
          </ac:cxnSpMkLst>
        </pc:cxnChg>
      </pc:sldChg>
      <pc:sldChg chg="addSp delSp modSp add del ord">
        <pc:chgData name="BEN KHALFALLAH Hela (EXT) ItimAsiSdcVdf" userId="d55be94f-4073-46ba-88ef-465599598fde" providerId="ADAL" clId="{9D7BA0FD-DA40-412B-BEE0-FCBE9AEA8BC5}" dt="2021-01-25T20:51:42.369" v="1806" actId="2696"/>
        <pc:sldMkLst>
          <pc:docMk/>
          <pc:sldMk cId="564214678" sldId="393"/>
        </pc:sldMkLst>
        <pc:spChg chg="del">
          <ac:chgData name="BEN KHALFALLAH Hela (EXT) ItimAsiSdcVdf" userId="d55be94f-4073-46ba-88ef-465599598fde" providerId="ADAL" clId="{9D7BA0FD-DA40-412B-BEE0-FCBE9AEA8BC5}" dt="2021-01-25T20:43:36.284" v="1742" actId="478"/>
          <ac:spMkLst>
            <pc:docMk/>
            <pc:sldMk cId="564214678" sldId="393"/>
            <ac:spMk id="3" creationId="{395409A1-E7DA-4560-B9DB-CA027F9A8BAF}"/>
          </ac:spMkLst>
        </pc:spChg>
        <pc:spChg chg="add mod">
          <ac:chgData name="BEN KHALFALLAH Hela (EXT) ItimAsiSdcVdf" userId="d55be94f-4073-46ba-88ef-465599598fde" providerId="ADAL" clId="{9D7BA0FD-DA40-412B-BEE0-FCBE9AEA8BC5}" dt="2021-01-25T20:51:23.747" v="1805" actId="1076"/>
          <ac:spMkLst>
            <pc:docMk/>
            <pc:sldMk cId="564214678" sldId="393"/>
            <ac:spMk id="4" creationId="{5126749F-68AF-4ECA-955A-1F622E4BCBC1}"/>
          </ac:spMkLst>
        </pc:spChg>
        <pc:spChg chg="del">
          <ac:chgData name="BEN KHALFALLAH Hela (EXT) ItimAsiSdcVdf" userId="d55be94f-4073-46ba-88ef-465599598fde" providerId="ADAL" clId="{9D7BA0FD-DA40-412B-BEE0-FCBE9AEA8BC5}" dt="2021-01-25T20:43:36.284" v="1742" actId="478"/>
          <ac:spMkLst>
            <pc:docMk/>
            <pc:sldMk cId="564214678" sldId="393"/>
            <ac:spMk id="16" creationId="{853F517A-7AF9-4ABD-B274-FECDD2C01442}"/>
          </ac:spMkLst>
        </pc:spChg>
        <pc:spChg chg="del">
          <ac:chgData name="BEN KHALFALLAH Hela (EXT) ItimAsiSdcVdf" userId="d55be94f-4073-46ba-88ef-465599598fde" providerId="ADAL" clId="{9D7BA0FD-DA40-412B-BEE0-FCBE9AEA8BC5}" dt="2021-01-25T20:43:36.284" v="1742" actId="478"/>
          <ac:spMkLst>
            <pc:docMk/>
            <pc:sldMk cId="564214678" sldId="393"/>
            <ac:spMk id="17" creationId="{F5E290FC-2BA2-4EC5-B8CD-CC90D549E34B}"/>
          </ac:spMkLst>
        </pc:spChg>
        <pc:spChg chg="add mod">
          <ac:chgData name="BEN KHALFALLAH Hela (EXT) ItimAsiSdcVdf" userId="d55be94f-4073-46ba-88ef-465599598fde" providerId="ADAL" clId="{9D7BA0FD-DA40-412B-BEE0-FCBE9AEA8BC5}" dt="2021-01-25T20:50:44.493" v="1771" actId="1076"/>
          <ac:spMkLst>
            <pc:docMk/>
            <pc:sldMk cId="564214678" sldId="393"/>
            <ac:spMk id="18" creationId="{EE0CBD68-667B-43EF-8D54-24802BE4DC20}"/>
          </ac:spMkLst>
        </pc:spChg>
        <pc:grpChg chg="del">
          <ac:chgData name="BEN KHALFALLAH Hela (EXT) ItimAsiSdcVdf" userId="d55be94f-4073-46ba-88ef-465599598fde" providerId="ADAL" clId="{9D7BA0FD-DA40-412B-BEE0-FCBE9AEA8BC5}" dt="2021-01-25T20:43:36.284" v="1742" actId="478"/>
          <ac:grpSpMkLst>
            <pc:docMk/>
            <pc:sldMk cId="564214678" sldId="393"/>
            <ac:grpSpMk id="15" creationId="{3A1F83CA-2084-47D9-89DC-9F3467E4C8B4}"/>
          </ac:grpSpMkLst>
        </pc:grpChg>
        <pc:picChg chg="add mod">
          <ac:chgData name="BEN KHALFALLAH Hela (EXT) ItimAsiSdcVdf" userId="d55be94f-4073-46ba-88ef-465599598fde" providerId="ADAL" clId="{9D7BA0FD-DA40-412B-BEE0-FCBE9AEA8BC5}" dt="2021-01-25T20:50:54.674" v="1789" actId="1076"/>
          <ac:picMkLst>
            <pc:docMk/>
            <pc:sldMk cId="564214678" sldId="393"/>
            <ac:picMk id="14338" creationId="{AC5AF2B4-DA17-459C-92BC-9A44A78613A1}"/>
          </ac:picMkLst>
        </pc:picChg>
      </pc:sldChg>
      <pc:sldChg chg="addSp modSp add">
        <pc:chgData name="BEN KHALFALLAH Hela (EXT) ItimAsiSdcVdf" userId="d55be94f-4073-46ba-88ef-465599598fde" providerId="ADAL" clId="{9D7BA0FD-DA40-412B-BEE0-FCBE9AEA8BC5}" dt="2021-01-26T07:39:25.918" v="3006" actId="14100"/>
        <pc:sldMkLst>
          <pc:docMk/>
          <pc:sldMk cId="3114820063" sldId="393"/>
        </pc:sldMkLst>
        <pc:spChg chg="mod">
          <ac:chgData name="BEN KHALFALLAH Hela (EXT) ItimAsiSdcVdf" userId="d55be94f-4073-46ba-88ef-465599598fde" providerId="ADAL" clId="{9D7BA0FD-DA40-412B-BEE0-FCBE9AEA8BC5}" dt="2021-01-25T20:52:33.450" v="1854" actId="20577"/>
          <ac:spMkLst>
            <pc:docMk/>
            <pc:sldMk cId="3114820063" sldId="393"/>
            <ac:spMk id="2" creationId="{8A91707C-7498-49C2-864A-6148DA0AA5C1}"/>
          </ac:spMkLst>
        </pc:spChg>
        <pc:spChg chg="add mod">
          <ac:chgData name="BEN KHALFALLAH Hela (EXT) ItimAsiSdcVdf" userId="d55be94f-4073-46ba-88ef-465599598fde" providerId="ADAL" clId="{9D7BA0FD-DA40-412B-BEE0-FCBE9AEA8BC5}" dt="2021-01-26T07:39:25.918" v="3006" actId="14100"/>
          <ac:spMkLst>
            <pc:docMk/>
            <pc:sldMk cId="3114820063" sldId="393"/>
            <ac:spMk id="6" creationId="{A60EB130-2CBE-4D9C-97F8-C12DAFFC0BAE}"/>
          </ac:spMkLst>
        </pc:spChg>
        <pc:spChg chg="mod">
          <ac:chgData name="BEN KHALFALLAH Hela (EXT) ItimAsiSdcVdf" userId="d55be94f-4073-46ba-88ef-465599598fde" providerId="ADAL" clId="{9D7BA0FD-DA40-412B-BEE0-FCBE9AEA8BC5}" dt="2021-01-25T20:52:50.601" v="1861" actId="1036"/>
          <ac:spMkLst>
            <pc:docMk/>
            <pc:sldMk cId="3114820063" sldId="393"/>
            <ac:spMk id="18" creationId="{EE0CBD68-667B-43EF-8D54-24802BE4DC20}"/>
          </ac:spMkLst>
        </pc:spChg>
      </pc:sldChg>
      <pc:sldChg chg="addSp delSp modSp add del mod ord setBg">
        <pc:chgData name="BEN KHALFALLAH Hela (EXT) ItimAsiSdcVdf" userId="d55be94f-4073-46ba-88ef-465599598fde" providerId="ADAL" clId="{9D7BA0FD-DA40-412B-BEE0-FCBE9AEA8BC5}" dt="2021-01-25T20:51:42.392" v="1807" actId="2696"/>
        <pc:sldMkLst>
          <pc:docMk/>
          <pc:sldMk cId="1399376745" sldId="394"/>
        </pc:sldMkLst>
        <pc:spChg chg="mod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2" creationId="{8A91707C-7498-49C2-864A-6148DA0AA5C1}"/>
          </ac:spMkLst>
        </pc:spChg>
        <pc:spChg chg="add mod">
          <ac:chgData name="BEN KHALFALLAH Hela (EXT) ItimAsiSdcVdf" userId="d55be94f-4073-46ba-88ef-465599598fde" providerId="ADAL" clId="{9D7BA0FD-DA40-412B-BEE0-FCBE9AEA8BC5}" dt="2021-01-25T20:49:56.846" v="1764" actId="164"/>
          <ac:spMkLst>
            <pc:docMk/>
            <pc:sldMk cId="1399376745" sldId="394"/>
            <ac:spMk id="4" creationId="{D291940E-E83A-4934-AAE7-636905974983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37.440" v="1746" actId="26606"/>
          <ac:spMkLst>
            <pc:docMk/>
            <pc:sldMk cId="1399376745" sldId="394"/>
            <ac:spMk id="71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37.440" v="1746" actId="26606"/>
          <ac:spMkLst>
            <pc:docMk/>
            <pc:sldMk cId="1399376745" sldId="394"/>
            <ac:spMk id="73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37.440" v="1746" actId="26606"/>
          <ac:spMkLst>
            <pc:docMk/>
            <pc:sldMk cId="1399376745" sldId="394"/>
            <ac:spMk id="77" creationId="{34461041-8413-4023-ABA7-9E499B0AD995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37.440" v="1746" actId="26606"/>
          <ac:spMkLst>
            <pc:docMk/>
            <pc:sldMk cId="1399376745" sldId="394"/>
            <ac:spMk id="81" creationId="{D841E764-4629-49E0-994A-6F92FEFB9B5D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37.440" v="1746" actId="26606"/>
          <ac:spMkLst>
            <pc:docMk/>
            <pc:sldMk cId="1399376745" sldId="394"/>
            <ac:spMk id="83" creationId="{95635077-9890-4CC8-9792-28743EBFE01D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12292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12293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12295" creationId="{548B4202-DCD5-4F8C-B481-743A989A9DFF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12297" creationId="{7CFB8C0F-4E01-4C10-A861-0C16EB92D23E}"/>
          </ac:spMkLst>
        </pc:spChg>
        <pc:spChg chg="add del">
          <ac:chgData name="BEN KHALFALLAH Hela (EXT) ItimAsiSdcVdf" userId="d55be94f-4073-46ba-88ef-465599598fde" providerId="ADAL" clId="{9D7BA0FD-DA40-412B-BEE0-FCBE9AEA8BC5}" dt="2021-01-25T20:45:44.310" v="1748" actId="26606"/>
          <ac:spMkLst>
            <pc:docMk/>
            <pc:sldMk cId="1399376745" sldId="394"/>
            <ac:spMk id="12298" creationId="{8EE702CF-91CE-4661-ACBF-3C8160D1B433}"/>
          </ac:spMkLst>
        </pc:spChg>
        <pc:grpChg chg="add mod">
          <ac:chgData name="BEN KHALFALLAH Hela (EXT) ItimAsiSdcVdf" userId="d55be94f-4073-46ba-88ef-465599598fde" providerId="ADAL" clId="{9D7BA0FD-DA40-412B-BEE0-FCBE9AEA8BC5}" dt="2021-01-25T20:50:00.098" v="1765" actId="1076"/>
          <ac:grpSpMkLst>
            <pc:docMk/>
            <pc:sldMk cId="1399376745" sldId="394"/>
            <ac:grpSpMk id="5" creationId="{3AAAC184-20F7-4B48-89B7-B3859198A322}"/>
          </ac:grpSpMkLst>
        </pc:grpChg>
        <pc:picChg chg="add mod">
          <ac:chgData name="BEN KHALFALLAH Hela (EXT) ItimAsiSdcVdf" userId="d55be94f-4073-46ba-88ef-465599598fde" providerId="ADAL" clId="{9D7BA0FD-DA40-412B-BEE0-FCBE9AEA8BC5}" dt="2021-01-25T20:49:56.846" v="1764" actId="164"/>
          <ac:picMkLst>
            <pc:docMk/>
            <pc:sldMk cId="1399376745" sldId="394"/>
            <ac:picMk id="3" creationId="{DB619FE0-479B-4DC5-844F-FCA075109730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5T20:45:59.471" v="1750" actId="478"/>
          <ac:picMkLst>
            <pc:docMk/>
            <pc:sldMk cId="1399376745" sldId="394"/>
            <ac:picMk id="12290" creationId="{3E9AC4D7-FBBC-408C-8758-B242DC0F0D7E}"/>
          </ac:picMkLst>
        </pc:picChg>
        <pc:cxnChg chg="add del">
          <ac:chgData name="BEN KHALFALLAH Hela (EXT) ItimAsiSdcVdf" userId="d55be94f-4073-46ba-88ef-465599598fde" providerId="ADAL" clId="{9D7BA0FD-DA40-412B-BEE0-FCBE9AEA8BC5}" dt="2021-01-25T20:45:37.440" v="1746" actId="26606"/>
          <ac:cxnSpMkLst>
            <pc:docMk/>
            <pc:sldMk cId="1399376745" sldId="394"/>
            <ac:cxnSpMk id="75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20:45:37.440" v="1746" actId="26606"/>
          <ac:cxnSpMkLst>
            <pc:docMk/>
            <pc:sldMk cId="1399376745" sldId="394"/>
            <ac:cxnSpMk id="79" creationId="{F05BCF04-4702-43D0-BE8F-DBF6C2F6513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20:45:44.310" v="1748" actId="26606"/>
          <ac:cxnSpMkLst>
            <pc:docMk/>
            <pc:sldMk cId="1399376745" sldId="394"/>
            <ac:cxnSpMk id="12294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5T20:45:44.310" v="1748" actId="26606"/>
          <ac:cxnSpMkLst>
            <pc:docMk/>
            <pc:sldMk cId="1399376745" sldId="394"/>
            <ac:cxnSpMk id="12296" creationId="{F7F57F6B-E621-4E40-A34D-2FE12902AA20}"/>
          </ac:cxnSpMkLst>
        </pc:cxnChg>
      </pc:sldChg>
      <pc:sldChg chg="modSp add">
        <pc:chgData name="BEN KHALFALLAH Hela (EXT) ItimAsiSdcVdf" userId="d55be94f-4073-46ba-88ef-465599598fde" providerId="ADAL" clId="{9D7BA0FD-DA40-412B-BEE0-FCBE9AEA8BC5}" dt="2021-01-25T20:52:39.605" v="1855"/>
        <pc:sldMkLst>
          <pc:docMk/>
          <pc:sldMk cId="3452086284" sldId="394"/>
        </pc:sldMkLst>
        <pc:spChg chg="mod">
          <ac:chgData name="BEN KHALFALLAH Hela (EXT) ItimAsiSdcVdf" userId="d55be94f-4073-46ba-88ef-465599598fde" providerId="ADAL" clId="{9D7BA0FD-DA40-412B-BEE0-FCBE9AEA8BC5}" dt="2021-01-25T20:52:39.605" v="1855"/>
          <ac:spMkLst>
            <pc:docMk/>
            <pc:sldMk cId="3452086284" sldId="394"/>
            <ac:spMk id="2" creationId="{8A91707C-7498-49C2-864A-6148DA0AA5C1}"/>
          </ac:spMkLst>
        </pc:spChg>
      </pc:sldChg>
      <pc:sldChg chg="addSp delSp modSp add">
        <pc:chgData name="BEN KHALFALLAH Hela (EXT) ItimAsiSdcVdf" userId="d55be94f-4073-46ba-88ef-465599598fde" providerId="ADAL" clId="{9D7BA0FD-DA40-412B-BEE0-FCBE9AEA8BC5}" dt="2021-01-25T22:04:19.113" v="2851" actId="1076"/>
        <pc:sldMkLst>
          <pc:docMk/>
          <pc:sldMk cId="2983386754" sldId="395"/>
        </pc:sldMkLst>
        <pc:spChg chg="mod">
          <ac:chgData name="BEN KHALFALLAH Hela (EXT) ItimAsiSdcVdf" userId="d55be94f-4073-46ba-88ef-465599598fde" providerId="ADAL" clId="{9D7BA0FD-DA40-412B-BEE0-FCBE9AEA8BC5}" dt="2021-01-25T21:54:30.127" v="2648" actId="20577"/>
          <ac:spMkLst>
            <pc:docMk/>
            <pc:sldMk cId="2983386754" sldId="395"/>
            <ac:spMk id="2" creationId="{8A91707C-7498-49C2-864A-6148DA0AA5C1}"/>
          </ac:spMkLst>
        </pc:spChg>
        <pc:spChg chg="del">
          <ac:chgData name="BEN KHALFALLAH Hela (EXT) ItimAsiSdcVdf" userId="d55be94f-4073-46ba-88ef-465599598fde" providerId="ADAL" clId="{9D7BA0FD-DA40-412B-BEE0-FCBE9AEA8BC5}" dt="2021-01-25T20:53:51.876" v="1863" actId="478"/>
          <ac:spMkLst>
            <pc:docMk/>
            <pc:sldMk cId="2983386754" sldId="395"/>
            <ac:spMk id="3" creationId="{395409A1-E7DA-4560-B9DB-CA027F9A8BAF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6:49.722" v="2675" actId="3062"/>
          <ac:spMkLst>
            <pc:docMk/>
            <pc:sldMk cId="2983386754" sldId="395"/>
            <ac:spMk id="4" creationId="{FF344AAF-ED62-4E0D-A9FC-45B8B3251F69}"/>
          </ac:spMkLst>
        </pc:spChg>
        <pc:spChg chg="del">
          <ac:chgData name="BEN KHALFALLAH Hela (EXT) ItimAsiSdcVdf" userId="d55be94f-4073-46ba-88ef-465599598fde" providerId="ADAL" clId="{9D7BA0FD-DA40-412B-BEE0-FCBE9AEA8BC5}" dt="2021-01-25T20:53:51.876" v="1863" actId="478"/>
          <ac:spMkLst>
            <pc:docMk/>
            <pc:sldMk cId="2983386754" sldId="395"/>
            <ac:spMk id="16" creationId="{853F517A-7AF9-4ABD-B274-FECDD2C01442}"/>
          </ac:spMkLst>
        </pc:spChg>
        <pc:spChg chg="del">
          <ac:chgData name="BEN KHALFALLAH Hela (EXT) ItimAsiSdcVdf" userId="d55be94f-4073-46ba-88ef-465599598fde" providerId="ADAL" clId="{9D7BA0FD-DA40-412B-BEE0-FCBE9AEA8BC5}" dt="2021-01-25T20:53:51.876" v="1863" actId="478"/>
          <ac:spMkLst>
            <pc:docMk/>
            <pc:sldMk cId="2983386754" sldId="395"/>
            <ac:spMk id="17" creationId="{F5E290FC-2BA2-4EC5-B8CD-CC90D549E34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7:21.164" v="2680" actId="1582"/>
          <ac:spMkLst>
            <pc:docMk/>
            <pc:sldMk cId="2983386754" sldId="395"/>
            <ac:spMk id="21" creationId="{FD02C10F-A30C-4A24-A20F-86326D7C5E0E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7:28.211" v="2681" actId="571"/>
          <ac:spMkLst>
            <pc:docMk/>
            <pc:sldMk cId="2983386754" sldId="395"/>
            <ac:spMk id="24" creationId="{E9F630D9-366E-4467-8EAC-3F58D2D88EF7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9:13.681" v="2741" actId="1076"/>
          <ac:spMkLst>
            <pc:docMk/>
            <pc:sldMk cId="2983386754" sldId="395"/>
            <ac:spMk id="25" creationId="{0A0BA096-DC22-41BD-BD09-D7561A430A3C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7:32.251" v="2683" actId="571"/>
          <ac:spMkLst>
            <pc:docMk/>
            <pc:sldMk cId="2983386754" sldId="395"/>
            <ac:spMk id="27" creationId="{1CA24F95-433A-49C5-B078-E145299E07E4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7:40.245" v="2684" actId="571"/>
          <ac:spMkLst>
            <pc:docMk/>
            <pc:sldMk cId="2983386754" sldId="395"/>
            <ac:spMk id="28" creationId="{EC06B018-FDF9-4823-BFF0-C00205B65908}"/>
          </ac:spMkLst>
        </pc:spChg>
        <pc:spChg chg="add mod">
          <ac:chgData name="BEN KHALFALLAH Hela (EXT) ItimAsiSdcVdf" userId="d55be94f-4073-46ba-88ef-465599598fde" providerId="ADAL" clId="{9D7BA0FD-DA40-412B-BEE0-FCBE9AEA8BC5}" dt="2021-01-25T21:57:58.720" v="2691" actId="1076"/>
          <ac:spMkLst>
            <pc:docMk/>
            <pc:sldMk cId="2983386754" sldId="395"/>
            <ac:spMk id="29" creationId="{7FAC336C-EA33-4AAF-8502-AA5702177502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4:19.113" v="2851" actId="1076"/>
          <ac:spMkLst>
            <pc:docMk/>
            <pc:sldMk cId="2983386754" sldId="395"/>
            <ac:spMk id="48" creationId="{CD07F2CC-EC6C-4EEF-A58C-6A01B13D4B2C}"/>
          </ac:spMkLst>
        </pc:spChg>
        <pc:grpChg chg="del">
          <ac:chgData name="BEN KHALFALLAH Hela (EXT) ItimAsiSdcVdf" userId="d55be94f-4073-46ba-88ef-465599598fde" providerId="ADAL" clId="{9D7BA0FD-DA40-412B-BEE0-FCBE9AEA8BC5}" dt="2021-01-25T20:53:54.795" v="1864" actId="478"/>
          <ac:grpSpMkLst>
            <pc:docMk/>
            <pc:sldMk cId="2983386754" sldId="395"/>
            <ac:grpSpMk id="15" creationId="{3A1F83CA-2084-47D9-89DC-9F3467E4C8B4}"/>
          </ac:grpSpMkLst>
        </pc:grpChg>
        <pc:picChg chg="add mod">
          <ac:chgData name="BEN KHALFALLAH Hela (EXT) ItimAsiSdcVdf" userId="d55be94f-4073-46ba-88ef-465599598fde" providerId="ADAL" clId="{9D7BA0FD-DA40-412B-BEE0-FCBE9AEA8BC5}" dt="2021-01-25T21:57:32.251" v="2683" actId="571"/>
          <ac:picMkLst>
            <pc:docMk/>
            <pc:sldMk cId="2983386754" sldId="395"/>
            <ac:picMk id="26" creationId="{74DAC409-9F8D-43F7-816B-99172A99AA45}"/>
          </ac:picMkLst>
        </pc:picChg>
        <pc:picChg chg="add del">
          <ac:chgData name="BEN KHALFALLAH Hela (EXT) ItimAsiSdcVdf" userId="d55be94f-4073-46ba-88ef-465599598fde" providerId="ADAL" clId="{9D7BA0FD-DA40-412B-BEE0-FCBE9AEA8BC5}" dt="2021-01-25T21:50:52.197" v="2636" actId="478"/>
          <ac:picMkLst>
            <pc:docMk/>
            <pc:sldMk cId="2983386754" sldId="395"/>
            <ac:picMk id="25602" creationId="{84E16FF1-C76C-4E8D-B6FC-D22E19395A33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57:49.308" v="2688" actId="1076"/>
          <ac:picMkLst>
            <pc:docMk/>
            <pc:sldMk cId="2983386754" sldId="395"/>
            <ac:picMk id="25604" creationId="{7DBCB652-0138-4DED-8DAB-C4DA5DA03261}"/>
          </ac:picMkLst>
        </pc:picChg>
        <pc:cxnChg chg="add mod">
          <ac:chgData name="BEN KHALFALLAH Hela (EXT) ItimAsiSdcVdf" userId="d55be94f-4073-46ba-88ef-465599598fde" providerId="ADAL" clId="{9D7BA0FD-DA40-412B-BEE0-FCBE9AEA8BC5}" dt="2021-01-25T21:57:49.308" v="2688" actId="1076"/>
          <ac:cxnSpMkLst>
            <pc:docMk/>
            <pc:sldMk cId="2983386754" sldId="395"/>
            <ac:cxnSpMk id="19" creationId="{C34A4F69-6DEF-4B8D-84E1-DAF286FAA1BB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1:59:42.516" v="2747" actId="693"/>
          <ac:cxnSpMkLst>
            <pc:docMk/>
            <pc:sldMk cId="2983386754" sldId="395"/>
            <ac:cxnSpMk id="31" creationId="{FF1EAB32-EE23-47BA-BF71-1FEA76A1F1DC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1:59:42.516" v="2747" actId="693"/>
          <ac:cxnSpMkLst>
            <pc:docMk/>
            <pc:sldMk cId="2983386754" sldId="395"/>
            <ac:cxnSpMk id="25601" creationId="{7FBEA194-5084-44AE-9DBE-73E19123E51D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1:59:51.790" v="2748" actId="14100"/>
          <ac:cxnSpMkLst>
            <pc:docMk/>
            <pc:sldMk cId="2983386754" sldId="395"/>
            <ac:cxnSpMk id="25605" creationId="{9ABD9F67-CCEE-4FF1-BBE7-05B10479060B}"/>
          </ac:cxnSpMkLst>
        </pc:cxnChg>
      </pc:sldChg>
      <pc:sldChg chg="add del">
        <pc:chgData name="BEN KHALFALLAH Hela (EXT) ItimAsiSdcVdf" userId="d55be94f-4073-46ba-88ef-465599598fde" providerId="ADAL" clId="{9D7BA0FD-DA40-412B-BEE0-FCBE9AEA8BC5}" dt="2021-01-25T20:56:28.125" v="1866" actId="2696"/>
        <pc:sldMkLst>
          <pc:docMk/>
          <pc:sldMk cId="955582263" sldId="396"/>
        </pc:sldMkLst>
      </pc:sldChg>
      <pc:sldChg chg="addSp delSp modSp add">
        <pc:chgData name="BEN KHALFALLAH Hela (EXT) ItimAsiSdcVdf" userId="d55be94f-4073-46ba-88ef-465599598fde" providerId="ADAL" clId="{9D7BA0FD-DA40-412B-BEE0-FCBE9AEA8BC5}" dt="2021-01-25T21:06:27.011" v="2108" actId="164"/>
        <pc:sldMkLst>
          <pc:docMk/>
          <pc:sldMk cId="1612874143" sldId="396"/>
        </pc:sldMkLst>
        <pc:spChg chg="mod topLvl">
          <ac:chgData name="BEN KHALFALLAH Hela (EXT) ItimAsiSdcVdf" userId="d55be94f-4073-46ba-88ef-465599598fde" providerId="ADAL" clId="{9D7BA0FD-DA40-412B-BEE0-FCBE9AEA8BC5}" dt="2021-01-25T21:06:27.011" v="2108" actId="164"/>
          <ac:spMkLst>
            <pc:docMk/>
            <pc:sldMk cId="1612874143" sldId="396"/>
            <ac:spMk id="15" creationId="{21653C9A-8D04-4C35-92D5-38A0AC4EB204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1:06:27.011" v="2108" actId="164"/>
          <ac:spMkLst>
            <pc:docMk/>
            <pc:sldMk cId="1612874143" sldId="396"/>
            <ac:spMk id="16" creationId="{738241D3-EF9D-44CF-BF7C-4374E53C7539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1:06:27.011" v="2108" actId="164"/>
          <ac:spMkLst>
            <pc:docMk/>
            <pc:sldMk cId="1612874143" sldId="396"/>
            <ac:spMk id="17" creationId="{4EFBB84D-6CBD-4598-BF94-6954986E19F8}"/>
          </ac:spMkLst>
        </pc:spChg>
        <pc:spChg chg="mod topLvl">
          <ac:chgData name="BEN KHALFALLAH Hela (EXT) ItimAsiSdcVdf" userId="d55be94f-4073-46ba-88ef-465599598fde" providerId="ADAL" clId="{9D7BA0FD-DA40-412B-BEE0-FCBE9AEA8BC5}" dt="2021-01-25T21:06:27.011" v="2108" actId="164"/>
          <ac:spMkLst>
            <pc:docMk/>
            <pc:sldMk cId="1612874143" sldId="396"/>
            <ac:spMk id="18" creationId="{5CE6E8AA-1FF5-48B9-9F1E-600FBB9314B0}"/>
          </ac:spMkLst>
        </pc:spChg>
        <pc:spChg chg="add mod">
          <ac:chgData name="BEN KHALFALLAH Hela (EXT) ItimAsiSdcVdf" userId="d55be94f-4073-46ba-88ef-465599598fde" providerId="ADAL" clId="{9D7BA0FD-DA40-412B-BEE0-FCBE9AEA8BC5}" dt="2021-01-25T21:06:27.011" v="2108" actId="164"/>
          <ac:spMkLst>
            <pc:docMk/>
            <pc:sldMk cId="1612874143" sldId="396"/>
            <ac:spMk id="19" creationId="{D8E1960A-B047-492C-8AA9-080A2F2E6EE5}"/>
          </ac:spMkLst>
        </pc:spChg>
        <pc:grpChg chg="add mod">
          <ac:chgData name="BEN KHALFALLAH Hela (EXT) ItimAsiSdcVdf" userId="d55be94f-4073-46ba-88ef-465599598fde" providerId="ADAL" clId="{9D7BA0FD-DA40-412B-BEE0-FCBE9AEA8BC5}" dt="2021-01-25T21:06:27.011" v="2108" actId="164"/>
          <ac:grpSpMkLst>
            <pc:docMk/>
            <pc:sldMk cId="1612874143" sldId="396"/>
            <ac:grpSpMk id="4" creationId="{BA041BC6-67F7-4910-82B5-8E1C746D88D0}"/>
          </ac:grpSpMkLst>
        </pc:grpChg>
        <pc:grpChg chg="del">
          <ac:chgData name="BEN KHALFALLAH Hela (EXT) ItimAsiSdcVdf" userId="d55be94f-4073-46ba-88ef-465599598fde" providerId="ADAL" clId="{9D7BA0FD-DA40-412B-BEE0-FCBE9AEA8BC5}" dt="2021-01-25T21:06:00.778" v="2103"/>
          <ac:grpSpMkLst>
            <pc:docMk/>
            <pc:sldMk cId="1612874143" sldId="396"/>
            <ac:grpSpMk id="7" creationId="{D50A5107-77F0-454B-8815-90135F553B75}"/>
          </ac:grpSpMkLst>
        </pc:grpChg>
        <pc:grpChg chg="add del">
          <ac:chgData name="BEN KHALFALLAH Hela (EXT) ItimAsiSdcVdf" userId="d55be94f-4073-46ba-88ef-465599598fde" providerId="ADAL" clId="{9D7BA0FD-DA40-412B-BEE0-FCBE9AEA8BC5}" dt="2021-01-25T21:06:08.971" v="2105" actId="165"/>
          <ac:grpSpMkLst>
            <pc:docMk/>
            <pc:sldMk cId="1612874143" sldId="396"/>
            <ac:grpSpMk id="10" creationId="{386A2F5C-2A8A-4A9B-8D98-1EB3872A22F8}"/>
          </ac:grpSpMkLst>
        </pc:grpChg>
        <pc:picChg chg="mod topLvl">
          <ac:chgData name="BEN KHALFALLAH Hela (EXT) ItimAsiSdcVdf" userId="d55be94f-4073-46ba-88ef-465599598fde" providerId="ADAL" clId="{9D7BA0FD-DA40-412B-BEE0-FCBE9AEA8BC5}" dt="2021-01-25T21:06:27.011" v="2108" actId="164"/>
          <ac:picMkLst>
            <pc:docMk/>
            <pc:sldMk cId="1612874143" sldId="396"/>
            <ac:picMk id="14" creationId="{0590962D-A47D-40CA-B991-78824387D3CC}"/>
          </ac:picMkLst>
        </pc:picChg>
      </pc:sldChg>
      <pc:sldChg chg="addSp delSp modSp add">
        <pc:chgData name="BEN KHALFALLAH Hela (EXT) ItimAsiSdcVdf" userId="d55be94f-4073-46ba-88ef-465599598fde" providerId="ADAL" clId="{9D7BA0FD-DA40-412B-BEE0-FCBE9AEA8BC5}" dt="2021-01-25T21:18:52.234" v="2280" actId="20577"/>
        <pc:sldMkLst>
          <pc:docMk/>
          <pc:sldMk cId="4189631089" sldId="397"/>
        </pc:sldMkLst>
        <pc:spChg chg="mod">
          <ac:chgData name="BEN KHALFALLAH Hela (EXT) ItimAsiSdcVdf" userId="d55be94f-4073-46ba-88ef-465599598fde" providerId="ADAL" clId="{9D7BA0FD-DA40-412B-BEE0-FCBE9AEA8BC5}" dt="2021-01-25T21:10:44.140" v="2135" actId="20577"/>
          <ac:spMkLst>
            <pc:docMk/>
            <pc:sldMk cId="4189631089" sldId="397"/>
            <ac:spMk id="2" creationId="{8A91707C-7498-49C2-864A-6148DA0AA5C1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3:19.389" v="2146" actId="1076"/>
          <ac:spMkLst>
            <pc:docMk/>
            <pc:sldMk cId="4189631089" sldId="397"/>
            <ac:spMk id="6" creationId="{8F6DBEA6-5268-48CF-BF7E-02B39ED53CA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3:40.937" v="2152" actId="14100"/>
          <ac:spMkLst>
            <pc:docMk/>
            <pc:sldMk cId="4189631089" sldId="397"/>
            <ac:spMk id="7" creationId="{EF68A9B0-8C2A-460C-91A6-7B5E49E15DB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3:50.756" v="2155" actId="14100"/>
          <ac:spMkLst>
            <pc:docMk/>
            <pc:sldMk cId="4189631089" sldId="397"/>
            <ac:spMk id="8" creationId="{1393014A-2DE2-4F88-9B77-E895A0A41909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8:52.234" v="2280" actId="20577"/>
          <ac:spMkLst>
            <pc:docMk/>
            <pc:sldMk cId="4189631089" sldId="397"/>
            <ac:spMk id="9" creationId="{F0D92C44-9A6C-4772-90BE-24C508FC2FBD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4:15.749" v="2182" actId="1076"/>
          <ac:spMkLst>
            <pc:docMk/>
            <pc:sldMk cId="4189631089" sldId="397"/>
            <ac:spMk id="10" creationId="{00F81B2C-A30B-4191-AFA6-C11634C120B5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4:36.385" v="2212" actId="207"/>
          <ac:spMkLst>
            <pc:docMk/>
            <pc:sldMk cId="4189631089" sldId="397"/>
            <ac:spMk id="11" creationId="{A034879F-DF90-4D6C-9B4F-1785393D1C5C}"/>
          </ac:spMkLst>
        </pc:spChg>
        <pc:grpChg chg="del">
          <ac:chgData name="BEN KHALFALLAH Hela (EXT) ItimAsiSdcVdf" userId="d55be94f-4073-46ba-88ef-465599598fde" providerId="ADAL" clId="{9D7BA0FD-DA40-412B-BEE0-FCBE9AEA8BC5}" dt="2021-01-25T21:10:46.155" v="2136" actId="478"/>
          <ac:grpSpMkLst>
            <pc:docMk/>
            <pc:sldMk cId="4189631089" sldId="397"/>
            <ac:grpSpMk id="5" creationId="{3AAAC184-20F7-4B48-89B7-B3859198A322}"/>
          </ac:grpSpMkLst>
        </pc:grpChg>
      </pc:sldChg>
      <pc:sldChg chg="addSp delSp modSp add">
        <pc:chgData name="BEN KHALFALLAH Hela (EXT) ItimAsiSdcVdf" userId="d55be94f-4073-46ba-88ef-465599598fde" providerId="ADAL" clId="{9D7BA0FD-DA40-412B-BEE0-FCBE9AEA8BC5}" dt="2021-01-25T21:18:47.289" v="2277" actId="20577"/>
        <pc:sldMkLst>
          <pc:docMk/>
          <pc:sldMk cId="716082249" sldId="398"/>
        </pc:sldMkLst>
        <pc:spChg chg="del">
          <ac:chgData name="BEN KHALFALLAH Hela (EXT) ItimAsiSdcVdf" userId="d55be94f-4073-46ba-88ef-465599598fde" providerId="ADAL" clId="{9D7BA0FD-DA40-412B-BEE0-FCBE9AEA8BC5}" dt="2021-01-25T21:15:05.141" v="2215" actId="478"/>
          <ac:spMkLst>
            <pc:docMk/>
            <pc:sldMk cId="716082249" sldId="398"/>
            <ac:spMk id="6" creationId="{8F6DBEA6-5268-48CF-BF7E-02B39ED53CAB}"/>
          </ac:spMkLst>
        </pc:spChg>
        <pc:spChg chg="del">
          <ac:chgData name="BEN KHALFALLAH Hela (EXT) ItimAsiSdcVdf" userId="d55be94f-4073-46ba-88ef-465599598fde" providerId="ADAL" clId="{9D7BA0FD-DA40-412B-BEE0-FCBE9AEA8BC5}" dt="2021-01-25T21:15:03.220" v="2214" actId="478"/>
          <ac:spMkLst>
            <pc:docMk/>
            <pc:sldMk cId="716082249" sldId="398"/>
            <ac:spMk id="7" creationId="{EF68A9B0-8C2A-460C-91A6-7B5E49E15DBB}"/>
          </ac:spMkLst>
        </pc:spChg>
        <pc:spChg chg="del">
          <ac:chgData name="BEN KHALFALLAH Hela (EXT) ItimAsiSdcVdf" userId="d55be94f-4073-46ba-88ef-465599598fde" providerId="ADAL" clId="{9D7BA0FD-DA40-412B-BEE0-FCBE9AEA8BC5}" dt="2021-01-25T21:15:03.220" v="2214" actId="478"/>
          <ac:spMkLst>
            <pc:docMk/>
            <pc:sldMk cId="716082249" sldId="398"/>
            <ac:spMk id="8" creationId="{1393014A-2DE2-4F88-9B77-E895A0A41909}"/>
          </ac:spMkLst>
        </pc:spChg>
        <pc:spChg chg="del">
          <ac:chgData name="BEN KHALFALLAH Hela (EXT) ItimAsiSdcVdf" userId="d55be94f-4073-46ba-88ef-465599598fde" providerId="ADAL" clId="{9D7BA0FD-DA40-412B-BEE0-FCBE9AEA8BC5}" dt="2021-01-25T21:15:03.220" v="2214" actId="478"/>
          <ac:spMkLst>
            <pc:docMk/>
            <pc:sldMk cId="716082249" sldId="398"/>
            <ac:spMk id="9" creationId="{F0D92C44-9A6C-4772-90BE-24C508FC2FBD}"/>
          </ac:spMkLst>
        </pc:spChg>
        <pc:spChg chg="del">
          <ac:chgData name="BEN KHALFALLAH Hela (EXT) ItimAsiSdcVdf" userId="d55be94f-4073-46ba-88ef-465599598fde" providerId="ADAL" clId="{9D7BA0FD-DA40-412B-BEE0-FCBE9AEA8BC5}" dt="2021-01-25T21:15:03.220" v="2214" actId="478"/>
          <ac:spMkLst>
            <pc:docMk/>
            <pc:sldMk cId="716082249" sldId="398"/>
            <ac:spMk id="10" creationId="{00F81B2C-A30B-4191-AFA6-C11634C120B5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7:23.296" v="2273" actId="20577"/>
          <ac:spMkLst>
            <pc:docMk/>
            <pc:sldMk cId="716082249" sldId="398"/>
            <ac:spMk id="12" creationId="{DC07E72D-403F-40E1-B92B-882706157B34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5:54.505" v="2226" actId="14100"/>
          <ac:spMkLst>
            <pc:docMk/>
            <pc:sldMk cId="716082249" sldId="398"/>
            <ac:spMk id="13" creationId="{25B49430-F266-43E6-B2A9-B476325DE918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8:47.289" v="2277" actId="20577"/>
          <ac:spMkLst>
            <pc:docMk/>
            <pc:sldMk cId="716082249" sldId="398"/>
            <ac:spMk id="14" creationId="{5B4ACB9F-5250-4E69-8E48-0791C8C3F9BA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6:04.941" v="2229" actId="14100"/>
          <ac:spMkLst>
            <pc:docMk/>
            <pc:sldMk cId="716082249" sldId="398"/>
            <ac:spMk id="15" creationId="{AFEAC387-AC84-4048-9E4E-54EA0035DCF4}"/>
          </ac:spMkLst>
        </pc:spChg>
        <pc:spChg chg="add mod">
          <ac:chgData name="BEN KHALFALLAH Hela (EXT) ItimAsiSdcVdf" userId="d55be94f-4073-46ba-88ef-465599598fde" providerId="ADAL" clId="{9D7BA0FD-DA40-412B-BEE0-FCBE9AEA8BC5}" dt="2021-01-25T21:16:29.174" v="2234" actId="1076"/>
          <ac:spMkLst>
            <pc:docMk/>
            <pc:sldMk cId="716082249" sldId="398"/>
            <ac:spMk id="16" creationId="{75E263C9-004D-42C9-A0F8-DFE513AF8928}"/>
          </ac:spMkLst>
        </pc:spChg>
        <pc:cxnChg chg="add mod">
          <ac:chgData name="BEN KHALFALLAH Hela (EXT) ItimAsiSdcVdf" userId="d55be94f-4073-46ba-88ef-465599598fde" providerId="ADAL" clId="{9D7BA0FD-DA40-412B-BEE0-FCBE9AEA8BC5}" dt="2021-01-25T21:16:40.360" v="2238" actId="208"/>
          <ac:cxnSpMkLst>
            <pc:docMk/>
            <pc:sldMk cId="716082249" sldId="398"/>
            <ac:cxnSpMk id="4" creationId="{A632C830-C3A0-4F6E-BBC0-95F1BEA9ABC0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1:16:40.360" v="2238" actId="208"/>
          <ac:cxnSpMkLst>
            <pc:docMk/>
            <pc:sldMk cId="716082249" sldId="398"/>
            <ac:cxnSpMk id="17" creationId="{CD0DD54E-9799-4387-8930-7B601FBA8958}"/>
          </ac:cxnSpMkLst>
        </pc:cxnChg>
      </pc:sldChg>
      <pc:sldChg chg="add">
        <pc:chgData name="BEN KHALFALLAH Hela (EXT) ItimAsiSdcVdf" userId="d55be94f-4073-46ba-88ef-465599598fde" providerId="ADAL" clId="{9D7BA0FD-DA40-412B-BEE0-FCBE9AEA8BC5}" dt="2021-01-25T21:18:42.685" v="2274"/>
        <pc:sldMkLst>
          <pc:docMk/>
          <pc:sldMk cId="2211371493" sldId="399"/>
        </pc:sldMkLst>
      </pc:sldChg>
      <pc:sldChg chg="addSp delSp modSp add mod setBg">
        <pc:chgData name="BEN KHALFALLAH Hela (EXT) ItimAsiSdcVdf" userId="d55be94f-4073-46ba-88ef-465599598fde" providerId="ADAL" clId="{9D7BA0FD-DA40-412B-BEE0-FCBE9AEA8BC5}" dt="2021-01-25T22:13:04.629" v="3003" actId="113"/>
        <pc:sldMkLst>
          <pc:docMk/>
          <pc:sldMk cId="3992731193" sldId="400"/>
        </pc:sldMkLst>
        <pc:spChg chg="mo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2" creationId="{8BAB7225-2041-4966-8AA8-199732F5828B}"/>
          </ac:spMkLst>
        </pc:spChg>
        <pc:spChg chg="del">
          <ac:chgData name="BEN KHALFALLAH Hela (EXT) ItimAsiSdcVdf" userId="d55be94f-4073-46ba-88ef-465599598fde" providerId="ADAL" clId="{9D7BA0FD-DA40-412B-BEE0-FCBE9AEA8BC5}" dt="2021-01-25T21:29:51.391" v="2479" actId="478"/>
          <ac:spMkLst>
            <pc:docMk/>
            <pc:sldMk cId="3992731193" sldId="400"/>
            <ac:spMk id="4" creationId="{22923477-8F39-4251-9C6B-053CEA2419D0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5" creationId="{85674B1B-42A3-4833-8B90-1F6488769F3D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7" creationId="{F0086D32-AE64-4EEE-AEE9-619E6F7DAD0E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8" creationId="{982C0C02-D06D-4E1F-881C-EE154EC1714E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9" creationId="{6123E3A8-5CE4-40A4-97CA-E755F503C717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10" creationId="{25D5763F-0870-4A12-839A-36D1F691150F}"/>
          </ac:spMkLst>
        </pc:spChg>
        <pc:spChg chg="add mod">
          <ac:chgData name="BEN KHALFALLAH Hela (EXT) ItimAsiSdcVdf" userId="d55be94f-4073-46ba-88ef-465599598fde" providerId="ADAL" clId="{9D7BA0FD-DA40-412B-BEE0-FCBE9AEA8BC5}" dt="2021-01-25T22:13:00.871" v="3002" actId="113"/>
          <ac:spMkLst>
            <pc:docMk/>
            <pc:sldMk cId="3992731193" sldId="400"/>
            <ac:spMk id="14" creationId="{529AFE32-AEDA-4DD7-B18F-6706BB1FD7B7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19" creationId="{D7E988F6-AA12-42E9-890A-0541E6629990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20" creationId="{D3E8F4AD-7C1A-433B-8B80-31EF54BBDF61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21" creationId="{863B2F51-26B4-4664-9206-167CFBCB85D3}"/>
          </ac:spMkLst>
        </pc:spChg>
        <pc:spChg chg="del">
          <ac:chgData name="BEN KHALFALLAH Hela (EXT) ItimAsiSdcVdf" userId="d55be94f-4073-46ba-88ef-465599598fde" providerId="ADAL" clId="{9D7BA0FD-DA40-412B-BEE0-FCBE9AEA8BC5}" dt="2021-01-25T21:29:48.400" v="2478" actId="478"/>
          <ac:spMkLst>
            <pc:docMk/>
            <pc:sldMk cId="3992731193" sldId="400"/>
            <ac:spMk id="25" creationId="{51F4D534-22C4-4EBC-9603-3EF3E502C9D9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07.383" v="2522" actId="20577"/>
          <ac:spMkLst>
            <pc:docMk/>
            <pc:sldMk cId="3992731193" sldId="400"/>
            <ac:spMk id="27" creationId="{0AE5643D-7DA1-4448-9096-4931D0518AFB}"/>
          </ac:spMkLst>
        </pc:spChg>
        <pc:spChg chg="add mod">
          <ac:chgData name="BEN KHALFALLAH Hela (EXT) ItimAsiSdcVdf" userId="d55be94f-4073-46ba-88ef-465599598fde" providerId="ADAL" clId="{9D7BA0FD-DA40-412B-BEE0-FCBE9AEA8BC5}" dt="2021-01-25T22:13:04.629" v="3003" actId="113"/>
          <ac:spMkLst>
            <pc:docMk/>
            <pc:sldMk cId="3992731193" sldId="400"/>
            <ac:spMk id="33" creationId="{7C7FA31F-AA70-4BCB-8418-F4DF7F231687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15.369" v="2531" actId="1076"/>
          <ac:spMkLst>
            <pc:docMk/>
            <pc:sldMk cId="3992731193" sldId="400"/>
            <ac:spMk id="38" creationId="{719665F9-DB06-4596-ADF7-342A886C1F23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19.086" v="2532" actId="571"/>
          <ac:spMkLst>
            <pc:docMk/>
            <pc:sldMk cId="3992731193" sldId="400"/>
            <ac:spMk id="39" creationId="{84F1BCD7-A258-434B-8530-32F78EBB798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27.996" v="2541" actId="20577"/>
          <ac:spMkLst>
            <pc:docMk/>
            <pc:sldMk cId="3992731193" sldId="400"/>
            <ac:spMk id="40" creationId="{E99F63BC-3F6C-4716-8CD3-319C9DCE82A5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6:53.055" v="2554" actId="1076"/>
          <ac:spMkLst>
            <pc:docMk/>
            <pc:sldMk cId="3992731193" sldId="400"/>
            <ac:spMk id="41" creationId="{A2E2BF5E-567B-45A4-8D3F-5331F3B39AF0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6:48.568" v="2553" actId="1076"/>
          <ac:spMkLst>
            <pc:docMk/>
            <pc:sldMk cId="3992731193" sldId="400"/>
            <ac:spMk id="42" creationId="{8249B093-01DA-4187-B915-B1A3881AAF16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54.267" v="2549" actId="571"/>
          <ac:spMkLst>
            <pc:docMk/>
            <pc:sldMk cId="3992731193" sldId="400"/>
            <ac:spMk id="43" creationId="{73F5A2BF-B139-4DB5-B766-A64D1B520A54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5:57" v="2550" actId="571"/>
          <ac:spMkLst>
            <pc:docMk/>
            <pc:sldMk cId="3992731193" sldId="400"/>
            <ac:spMk id="44" creationId="{8609A1D7-B022-4F86-8917-6668D681B26B}"/>
          </ac:spMkLst>
        </pc:spChg>
        <pc:spChg chg="add mod">
          <ac:chgData name="BEN KHALFALLAH Hela (EXT) ItimAsiSdcVdf" userId="d55be94f-4073-46ba-88ef-465599598fde" providerId="ADAL" clId="{9D7BA0FD-DA40-412B-BEE0-FCBE9AEA8BC5}" dt="2021-01-25T21:36:05.268" v="2551" actId="571"/>
          <ac:spMkLst>
            <pc:docMk/>
            <pc:sldMk cId="3992731193" sldId="400"/>
            <ac:spMk id="45" creationId="{CD237C0A-5CB6-45A0-9444-E451D35400C9}"/>
          </ac:spMkLst>
        </pc:spChg>
        <pc:spChg chg="ad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77" creationId="{33428ACC-71EC-4171-9527-10983BA6B41D}"/>
          </ac:spMkLst>
        </pc:spChg>
        <pc:spChg chg="ad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81" creationId="{2B9BBBC4-97A3-47D2-BFFE-A68530CDB9DC}"/>
          </ac:spMkLst>
        </pc:spChg>
        <pc:spChg chg="add">
          <ac:chgData name="BEN KHALFALLAH Hela (EXT) ItimAsiSdcVdf" userId="d55be94f-4073-46ba-88ef-465599598fde" providerId="ADAL" clId="{9D7BA0FD-DA40-412B-BEE0-FCBE9AEA8BC5}" dt="2021-01-25T21:33:34.045" v="2481" actId="26606"/>
          <ac:spMkLst>
            <pc:docMk/>
            <pc:sldMk cId="3992731193" sldId="400"/>
            <ac:spMk id="83" creationId="{78967BEA-EA6A-4FF1-94E2-B010B61A36A9}"/>
          </ac:spMkLst>
        </pc:spChg>
        <pc:picChg chg="del">
          <ac:chgData name="BEN KHALFALLAH Hela (EXT) ItimAsiSdcVdf" userId="d55be94f-4073-46ba-88ef-465599598fde" providerId="ADAL" clId="{9D7BA0FD-DA40-412B-BEE0-FCBE9AEA8BC5}" dt="2021-01-25T21:29:51.391" v="2479" actId="478"/>
          <ac:picMkLst>
            <pc:docMk/>
            <pc:sldMk cId="3992731193" sldId="400"/>
            <ac:picMk id="18434" creationId="{72C58AA0-5480-410C-A0F6-CE330480037B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33:42.257" v="2482" actId="1076"/>
          <ac:picMkLst>
            <pc:docMk/>
            <pc:sldMk cId="3992731193" sldId="400"/>
            <ac:picMk id="22530" creationId="{E55F3AE6-91A5-4F5B-8107-7AB4734E5C71}"/>
          </ac:picMkLst>
        </pc:picChg>
        <pc:cxnChg chg="add mod">
          <ac:chgData name="BEN KHALFALLAH Hela (EXT) ItimAsiSdcVdf" userId="d55be94f-4073-46ba-88ef-465599598fde" providerId="ADAL" clId="{9D7BA0FD-DA40-412B-BEE0-FCBE9AEA8BC5}" dt="2021-01-25T22:13:04.629" v="3003" actId="113"/>
          <ac:cxnSpMkLst>
            <pc:docMk/>
            <pc:sldMk cId="3992731193" sldId="400"/>
            <ac:cxnSpMk id="6" creationId="{DBCC0788-5A76-49C8-A35A-E307923EB081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1" creationId="{E8B9BE5E-24BE-43B6-AD85-2756FFE663DF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2" creationId="{915D00FB-5444-4042-9ACA-95A0D840CFC1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3" creationId="{B31C49FE-CD3A-4113-8C4A-66DDDCA85CA7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5" creationId="{DD3738D8-7828-4B97-9A61-73270AE13256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6" creationId="{F08FE632-228E-4BCF-AA59-CF9F335B0AB4}"/>
          </ac:cxnSpMkLst>
        </pc:cxnChg>
        <pc:cxnChg chg="del mod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17" creationId="{43C8B9BC-9FC9-44BB-B05D-6A610CF5729E}"/>
          </ac:cxnSpMkLst>
        </pc:cxnChg>
        <pc:cxnChg chg="del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22" creationId="{DD303001-530B-4BFD-96E8-ABE7D6579FC4}"/>
          </ac:cxnSpMkLst>
        </pc:cxnChg>
        <pc:cxnChg chg="del">
          <ac:chgData name="BEN KHALFALLAH Hela (EXT) ItimAsiSdcVdf" userId="d55be94f-4073-46ba-88ef-465599598fde" providerId="ADAL" clId="{9D7BA0FD-DA40-412B-BEE0-FCBE9AEA8BC5}" dt="2021-01-25T21:29:48.400" v="2478" actId="478"/>
          <ac:cxnSpMkLst>
            <pc:docMk/>
            <pc:sldMk cId="3992731193" sldId="400"/>
            <ac:cxnSpMk id="24" creationId="{B69162C9-9ABB-4F0B-8A34-E9ECDD1E06CD}"/>
          </ac:cxnSpMkLst>
        </pc:cxnChg>
        <pc:cxnChg chg="add">
          <ac:chgData name="BEN KHALFALLAH Hela (EXT) ItimAsiSdcVdf" userId="d55be94f-4073-46ba-88ef-465599598fde" providerId="ADAL" clId="{9D7BA0FD-DA40-412B-BEE0-FCBE9AEA8BC5}" dt="2021-01-25T21:33:34.045" v="2481" actId="26606"/>
          <ac:cxnSpMkLst>
            <pc:docMk/>
            <pc:sldMk cId="3992731193" sldId="400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5T21:33:34.045" v="2481" actId="26606"/>
          <ac:cxnSpMkLst>
            <pc:docMk/>
            <pc:sldMk cId="3992731193" sldId="400"/>
            <ac:cxnSpMk id="79" creationId="{BA22713B-ABB6-4391-97F9-0449A2B9B664}"/>
          </ac:cxnSpMkLst>
        </pc:cxnChg>
      </pc:sldChg>
      <pc:sldChg chg="addSp delSp modSp add mod setBg">
        <pc:chgData name="BEN KHALFALLAH Hela (EXT) ItimAsiSdcVdf" userId="d55be94f-4073-46ba-88ef-465599598fde" providerId="ADAL" clId="{9D7BA0FD-DA40-412B-BEE0-FCBE9AEA8BC5}" dt="2021-01-25T21:42:22.040" v="2581" actId="207"/>
        <pc:sldMkLst>
          <pc:docMk/>
          <pc:sldMk cId="1525222104" sldId="401"/>
        </pc:sldMkLst>
        <pc:spChg chg="mo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2" creationId="{0FEC4372-BBE3-4740-B7FE-3E5FC21B5B5E}"/>
          </ac:spMkLst>
        </pc:spChg>
        <pc:spChg chg="add mod">
          <ac:chgData name="BEN KHALFALLAH Hela (EXT) ItimAsiSdcVdf" userId="d55be94f-4073-46ba-88ef-465599598fde" providerId="ADAL" clId="{9D7BA0FD-DA40-412B-BEE0-FCBE9AEA8BC5}" dt="2021-01-25T21:42:22.040" v="2581" actId="207"/>
          <ac:spMkLst>
            <pc:docMk/>
            <pc:sldMk cId="1525222104" sldId="401"/>
            <ac:spMk id="3" creationId="{B5467ADF-CF84-4AA0-8153-BC3BBDE9CADA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71" creationId="{58331D47-DE7A-4F51-9D59-FD68F3BDD20E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73" creationId="{99DEDC60-6312-4214-B219-E46479D7E137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77" creationId="{66B8738D-6184-4200-93C8-A38B49E39D94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79" creationId="{5B73017D-B127-4D47-BB33-0DA52359F549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83" creationId="{C1AD70F9-2AA8-40AD-81F2-0D7BC881C9A9}"/>
          </ac:spMkLst>
        </pc:spChg>
        <pc:spChg chg="add">
          <ac:chgData name="BEN KHALFALLAH Hela (EXT) ItimAsiSdcVdf" userId="d55be94f-4073-46ba-88ef-465599598fde" providerId="ADAL" clId="{9D7BA0FD-DA40-412B-BEE0-FCBE9AEA8BC5}" dt="2021-01-25T21:41:41.801" v="2570" actId="26606"/>
          <ac:spMkLst>
            <pc:docMk/>
            <pc:sldMk cId="1525222104" sldId="401"/>
            <ac:spMk id="85" creationId="{0A95E83E-3C35-4C05-B1FC-CBF86CCB7C21}"/>
          </ac:spMkLst>
        </pc:spChg>
        <pc:picChg chg="del">
          <ac:chgData name="BEN KHALFALLAH Hela (EXT) ItimAsiSdcVdf" userId="d55be94f-4073-46ba-88ef-465599598fde" providerId="ADAL" clId="{9D7BA0FD-DA40-412B-BEE0-FCBE9AEA8BC5}" dt="2021-01-25T21:41:24.181" v="2567" actId="478"/>
          <ac:picMkLst>
            <pc:docMk/>
            <pc:sldMk cId="1525222104" sldId="401"/>
            <ac:picMk id="4" creationId="{C813CED5-524F-4D50-9483-805AB1ED93BE}"/>
          </ac:picMkLst>
        </pc:picChg>
        <pc:picChg chg="del mod">
          <ac:chgData name="BEN KHALFALLAH Hela (EXT) ItimAsiSdcVdf" userId="d55be94f-4073-46ba-88ef-465599598fde" providerId="ADAL" clId="{9D7BA0FD-DA40-412B-BEE0-FCBE9AEA8BC5}" dt="2021-01-25T21:41:44.076" v="2571"/>
          <ac:picMkLst>
            <pc:docMk/>
            <pc:sldMk cId="1525222104" sldId="401"/>
            <ac:picMk id="5" creationId="{B371E751-0417-41C1-BCB0-37D38FF30D77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42:00.224" v="2576" actId="1076"/>
          <ac:picMkLst>
            <pc:docMk/>
            <pc:sldMk cId="1525222104" sldId="401"/>
            <ac:picMk id="14" creationId="{6382E8BB-3389-493C-9D33-619360F62033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1:41:47.246" v="2572" actId="1076"/>
          <ac:picMkLst>
            <pc:docMk/>
            <pc:sldMk cId="1525222104" sldId="401"/>
            <ac:picMk id="24578" creationId="{F734A055-3DF4-4F67-9C2F-F2C700668BA9}"/>
          </ac:picMkLst>
        </pc:picChg>
        <pc:cxnChg chg="add">
          <ac:chgData name="BEN KHALFALLAH Hela (EXT) ItimAsiSdcVdf" userId="d55be94f-4073-46ba-88ef-465599598fde" providerId="ADAL" clId="{9D7BA0FD-DA40-412B-BEE0-FCBE9AEA8BC5}" dt="2021-01-25T21:41:41.801" v="2570" actId="26606"/>
          <ac:cxnSpMkLst>
            <pc:docMk/>
            <pc:sldMk cId="1525222104" sldId="401"/>
            <ac:cxnSpMk id="75" creationId="{D92A1B31-DB63-435D-93E6-9712CDFB20FE}"/>
          </ac:cxnSpMkLst>
        </pc:cxnChg>
        <pc:cxnChg chg="add">
          <ac:chgData name="BEN KHALFALLAH Hela (EXT) ItimAsiSdcVdf" userId="d55be94f-4073-46ba-88ef-465599598fde" providerId="ADAL" clId="{9D7BA0FD-DA40-412B-BEE0-FCBE9AEA8BC5}" dt="2021-01-25T21:41:41.801" v="2570" actId="26606"/>
          <ac:cxnSpMkLst>
            <pc:docMk/>
            <pc:sldMk cId="1525222104" sldId="401"/>
            <ac:cxnSpMk id="81" creationId="{C2B7B8EB-0638-43BD-9A64-62F95F505484}"/>
          </ac:cxnSpMkLst>
        </pc:cxnChg>
      </pc:sldChg>
      <pc:sldChg chg="addSp delSp modSp add">
        <pc:chgData name="BEN KHALFALLAH Hela (EXT) ItimAsiSdcVdf" userId="d55be94f-4073-46ba-88ef-465599598fde" providerId="ADAL" clId="{9D7BA0FD-DA40-412B-BEE0-FCBE9AEA8BC5}" dt="2021-01-25T21:51:22.623" v="2640" actId="1076"/>
        <pc:sldMkLst>
          <pc:docMk/>
          <pc:sldMk cId="1604564185" sldId="402"/>
        </pc:sldMkLst>
        <pc:grpChg chg="del">
          <ac:chgData name="BEN KHALFALLAH Hela (EXT) ItimAsiSdcVdf" userId="d55be94f-4073-46ba-88ef-465599598fde" providerId="ADAL" clId="{9D7BA0FD-DA40-412B-BEE0-FCBE9AEA8BC5}" dt="2021-01-25T21:51:06.675" v="2638" actId="478"/>
          <ac:grpSpMkLst>
            <pc:docMk/>
            <pc:sldMk cId="1604564185" sldId="402"/>
            <ac:grpSpMk id="5" creationId="{3AAAC184-20F7-4B48-89B7-B3859198A322}"/>
          </ac:grpSpMkLst>
        </pc:grpChg>
        <pc:picChg chg="add mod">
          <ac:chgData name="BEN KHALFALLAH Hela (EXT) ItimAsiSdcVdf" userId="d55be94f-4073-46ba-88ef-465599598fde" providerId="ADAL" clId="{9D7BA0FD-DA40-412B-BEE0-FCBE9AEA8BC5}" dt="2021-01-25T21:51:22.623" v="2640" actId="1076"/>
          <ac:picMkLst>
            <pc:docMk/>
            <pc:sldMk cId="1604564185" sldId="402"/>
            <ac:picMk id="26626" creationId="{D56FBFA4-BB1A-4B1E-BF72-60BE7BDCD858}"/>
          </ac:picMkLst>
        </pc:picChg>
      </pc:sldChg>
      <pc:sldChg chg="add del">
        <pc:chgData name="BEN KHALFALLAH Hela (EXT) ItimAsiSdcVdf" userId="d55be94f-4073-46ba-88ef-465599598fde" providerId="ADAL" clId="{9D7BA0FD-DA40-412B-BEE0-FCBE9AEA8BC5}" dt="2021-01-25T21:47:29.484" v="2634" actId="2696"/>
        <pc:sldMkLst>
          <pc:docMk/>
          <pc:sldMk cId="1933976659" sldId="402"/>
        </pc:sldMkLst>
      </pc:sldChg>
      <pc:sldChg chg="addSp modSp add">
        <pc:chgData name="BEN KHALFALLAH Hela (EXT) ItimAsiSdcVdf" userId="d55be94f-4073-46ba-88ef-465599598fde" providerId="ADAL" clId="{9D7BA0FD-DA40-412B-BEE0-FCBE9AEA8BC5}" dt="2021-01-25T22:06:18.300" v="2879" actId="20577"/>
        <pc:sldMkLst>
          <pc:docMk/>
          <pc:sldMk cId="2018734940" sldId="403"/>
        </pc:sldMkLst>
        <pc:spChg chg="mod">
          <ac:chgData name="BEN KHALFALLAH Hela (EXT) ItimAsiSdcVdf" userId="d55be94f-4073-46ba-88ef-465599598fde" providerId="ADAL" clId="{9D7BA0FD-DA40-412B-BEE0-FCBE9AEA8BC5}" dt="2021-01-25T22:00:35.704" v="2763" actId="20577"/>
          <ac:spMkLst>
            <pc:docMk/>
            <pc:sldMk cId="2018734940" sldId="403"/>
            <ac:spMk id="2" creationId="{8A91707C-7498-49C2-864A-6148DA0AA5C1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4:48.673" v="2858" actId="207"/>
          <ac:spMkLst>
            <pc:docMk/>
            <pc:sldMk cId="2018734940" sldId="403"/>
            <ac:spMk id="3" creationId="{C68A9709-8368-4187-A458-DE6EBD25103B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3:21.733" v="2795" actId="3062"/>
          <ac:spMkLst>
            <pc:docMk/>
            <pc:sldMk cId="2018734940" sldId="403"/>
            <ac:spMk id="5" creationId="{225A54BF-05F4-4162-A3B6-D263B1FFAC1F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4:02.284" v="2828" actId="1076"/>
          <ac:spMkLst>
            <pc:docMk/>
            <pc:sldMk cId="2018734940" sldId="403"/>
            <ac:spMk id="6" creationId="{C5F3F1C5-6F67-48D8-9373-9072240A67C3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6:18.300" v="2879" actId="20577"/>
          <ac:spMkLst>
            <pc:docMk/>
            <pc:sldMk cId="2018734940" sldId="403"/>
            <ac:spMk id="7" creationId="{17DF5C66-96D1-4654-81FA-64E69039BBAA}"/>
          </ac:spMkLst>
        </pc:spChg>
        <pc:picChg chg="add mod">
          <ac:chgData name="BEN KHALFALLAH Hela (EXT) ItimAsiSdcVdf" userId="d55be94f-4073-46ba-88ef-465599598fde" providerId="ADAL" clId="{9D7BA0FD-DA40-412B-BEE0-FCBE9AEA8BC5}" dt="2021-01-25T22:02:06.634" v="2769" actId="1076"/>
          <ac:picMkLst>
            <pc:docMk/>
            <pc:sldMk cId="2018734940" sldId="403"/>
            <ac:picMk id="4" creationId="{527CA5FC-6E06-450B-9485-3F6ACA66FB21}"/>
          </ac:picMkLst>
        </pc:picChg>
        <pc:picChg chg="add mod">
          <ac:chgData name="BEN KHALFALLAH Hela (EXT) ItimAsiSdcVdf" userId="d55be94f-4073-46ba-88ef-465599598fde" providerId="ADAL" clId="{9D7BA0FD-DA40-412B-BEE0-FCBE9AEA8BC5}" dt="2021-01-25T22:02:16.078" v="2770" actId="1076"/>
          <ac:picMkLst>
            <pc:docMk/>
            <pc:sldMk cId="2018734940" sldId="403"/>
            <ac:picMk id="27650" creationId="{0EFE91DC-D813-4EE6-AD02-F8B8B1BF121B}"/>
          </ac:picMkLst>
        </pc:picChg>
      </pc:sldChg>
      <pc:sldChg chg="addSp delSp modSp add">
        <pc:chgData name="BEN KHALFALLAH Hela (EXT) ItimAsiSdcVdf" userId="d55be94f-4073-46ba-88ef-465599598fde" providerId="ADAL" clId="{9D7BA0FD-DA40-412B-BEE0-FCBE9AEA8BC5}" dt="2021-01-25T22:10:05.428" v="3001" actId="207"/>
        <pc:sldMkLst>
          <pc:docMk/>
          <pc:sldMk cId="3079617246" sldId="404"/>
        </pc:sldMkLst>
        <pc:spChg chg="mod">
          <ac:chgData name="BEN KHALFALLAH Hela (EXT) ItimAsiSdcVdf" userId="d55be94f-4073-46ba-88ef-465599598fde" providerId="ADAL" clId="{9D7BA0FD-DA40-412B-BEE0-FCBE9AEA8BC5}" dt="2021-01-25T22:07:13.696" v="2912" actId="20577"/>
          <ac:spMkLst>
            <pc:docMk/>
            <pc:sldMk cId="3079617246" sldId="404"/>
            <ac:spMk id="2" creationId="{8A91707C-7498-49C2-864A-6148DA0AA5C1}"/>
          </ac:spMkLst>
        </pc:spChg>
        <pc:spChg chg="del">
          <ac:chgData name="BEN KHALFALLAH Hela (EXT) ItimAsiSdcVdf" userId="d55be94f-4073-46ba-88ef-465599598fde" providerId="ADAL" clId="{9D7BA0FD-DA40-412B-BEE0-FCBE9AEA8BC5}" dt="2021-01-25T22:06:53.831" v="2880" actId="478"/>
          <ac:spMkLst>
            <pc:docMk/>
            <pc:sldMk cId="3079617246" sldId="404"/>
            <ac:spMk id="3" creationId="{C68A9709-8368-4187-A458-DE6EBD25103B}"/>
          </ac:spMkLst>
        </pc:spChg>
        <pc:spChg chg="del">
          <ac:chgData name="BEN KHALFALLAH Hela (EXT) ItimAsiSdcVdf" userId="d55be94f-4073-46ba-88ef-465599598fde" providerId="ADAL" clId="{9D7BA0FD-DA40-412B-BEE0-FCBE9AEA8BC5}" dt="2021-01-25T22:06:53.831" v="2880" actId="478"/>
          <ac:spMkLst>
            <pc:docMk/>
            <pc:sldMk cId="3079617246" sldId="404"/>
            <ac:spMk id="5" creationId="{225A54BF-05F4-4162-A3B6-D263B1FFAC1F}"/>
          </ac:spMkLst>
        </pc:spChg>
        <pc:spChg chg="del">
          <ac:chgData name="BEN KHALFALLAH Hela (EXT) ItimAsiSdcVdf" userId="d55be94f-4073-46ba-88ef-465599598fde" providerId="ADAL" clId="{9D7BA0FD-DA40-412B-BEE0-FCBE9AEA8BC5}" dt="2021-01-25T22:06:53.831" v="2880" actId="478"/>
          <ac:spMkLst>
            <pc:docMk/>
            <pc:sldMk cId="3079617246" sldId="404"/>
            <ac:spMk id="6" creationId="{C5F3F1C5-6F67-48D8-9373-9072240A67C3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8:02.690" v="2948" actId="255"/>
          <ac:spMkLst>
            <pc:docMk/>
            <pc:sldMk cId="3079617246" sldId="404"/>
            <ac:spMk id="7" creationId="{AF596FB6-5365-4332-81DB-F6385DD178F2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8:02.690" v="2948" actId="255"/>
          <ac:spMkLst>
            <pc:docMk/>
            <pc:sldMk cId="3079617246" sldId="404"/>
            <ac:spMk id="9" creationId="{C672291F-77F8-4F76-940B-2A10CACEFE20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8:02.690" v="2948" actId="255"/>
          <ac:spMkLst>
            <pc:docMk/>
            <pc:sldMk cId="3079617246" sldId="404"/>
            <ac:spMk id="10" creationId="{A2DDC848-DD1E-4279-9A3E-6C0152A421B1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8:38.554" v="2964" actId="1076"/>
          <ac:spMkLst>
            <pc:docMk/>
            <pc:sldMk cId="3079617246" sldId="404"/>
            <ac:spMk id="14" creationId="{012170D2-6B54-4C23-91CC-742938735F3E}"/>
          </ac:spMkLst>
        </pc:spChg>
        <pc:spChg chg="add mod">
          <ac:chgData name="BEN KHALFALLAH Hela (EXT) ItimAsiSdcVdf" userId="d55be94f-4073-46ba-88ef-465599598fde" providerId="ADAL" clId="{9D7BA0FD-DA40-412B-BEE0-FCBE9AEA8BC5}" dt="2021-01-25T22:10:00.846" v="2999" actId="207"/>
          <ac:spMkLst>
            <pc:docMk/>
            <pc:sldMk cId="3079617246" sldId="404"/>
            <ac:spMk id="15" creationId="{0BA665B9-6CBC-493D-99F4-6340AB58DFA5}"/>
          </ac:spMkLst>
        </pc:spChg>
        <pc:spChg chg="add mod">
          <ac:chgData name="BEN KHALFALLAH Hela (EXT) ItimAsiSdcVdf" userId="d55be94f-4073-46ba-88ef-465599598fde" providerId="ADAL" clId="{9D7BA0FD-DA40-412B-BEE0-FCBE9AEA8BC5}" dt="2021-01-25T22:08:49.291" v="2974" actId="1076"/>
          <ac:spMkLst>
            <pc:docMk/>
            <pc:sldMk cId="3079617246" sldId="404"/>
            <ac:spMk id="16" creationId="{94B5E8AF-FAC8-4514-B78A-4F95AF3E3810}"/>
          </ac:spMkLst>
        </pc:spChg>
        <pc:spChg chg="add mod">
          <ac:chgData name="BEN KHALFALLAH Hela (EXT) ItimAsiSdcVdf" userId="d55be94f-4073-46ba-88ef-465599598fde" providerId="ADAL" clId="{9D7BA0FD-DA40-412B-BEE0-FCBE9AEA8BC5}" dt="2021-01-25T22:10:05.428" v="3001" actId="207"/>
          <ac:spMkLst>
            <pc:docMk/>
            <pc:sldMk cId="3079617246" sldId="404"/>
            <ac:spMk id="18" creationId="{134B723B-0ED4-4BF1-B95A-4ED0550157AB}"/>
          </ac:spMkLst>
        </pc:spChg>
        <pc:picChg chg="del">
          <ac:chgData name="BEN KHALFALLAH Hela (EXT) ItimAsiSdcVdf" userId="d55be94f-4073-46ba-88ef-465599598fde" providerId="ADAL" clId="{9D7BA0FD-DA40-412B-BEE0-FCBE9AEA8BC5}" dt="2021-01-25T22:06:55.447" v="2881" actId="478"/>
          <ac:picMkLst>
            <pc:docMk/>
            <pc:sldMk cId="3079617246" sldId="404"/>
            <ac:picMk id="4" creationId="{527CA5FC-6E06-450B-9485-3F6ACA66FB21}"/>
          </ac:picMkLst>
        </pc:picChg>
        <pc:picChg chg="del">
          <ac:chgData name="BEN KHALFALLAH Hela (EXT) ItimAsiSdcVdf" userId="d55be94f-4073-46ba-88ef-465599598fde" providerId="ADAL" clId="{9D7BA0FD-DA40-412B-BEE0-FCBE9AEA8BC5}" dt="2021-01-25T22:06:53.831" v="2880" actId="478"/>
          <ac:picMkLst>
            <pc:docMk/>
            <pc:sldMk cId="3079617246" sldId="404"/>
            <ac:picMk id="27650" creationId="{0EFE91DC-D813-4EE6-AD02-F8B8B1BF121B}"/>
          </ac:picMkLst>
        </pc:picChg>
        <pc:cxnChg chg="add mod">
          <ac:chgData name="BEN KHALFALLAH Hela (EXT) ItimAsiSdcVdf" userId="d55be94f-4073-46ba-88ef-465599598fde" providerId="ADAL" clId="{9D7BA0FD-DA40-412B-BEE0-FCBE9AEA8BC5}" dt="2021-01-25T22:08:25.133" v="2952" actId="208"/>
          <ac:cxnSpMkLst>
            <pc:docMk/>
            <pc:sldMk cId="3079617246" sldId="404"/>
            <ac:cxnSpMk id="11" creationId="{E7C4FF2E-4D93-4DC5-BB2D-0D6767BDAE64}"/>
          </ac:cxnSpMkLst>
        </pc:cxnChg>
        <pc:cxnChg chg="add mod">
          <ac:chgData name="BEN KHALFALLAH Hela (EXT) ItimAsiSdcVdf" userId="d55be94f-4073-46ba-88ef-465599598fde" providerId="ADAL" clId="{9D7BA0FD-DA40-412B-BEE0-FCBE9AEA8BC5}" dt="2021-01-25T22:08:25.133" v="2952" actId="208"/>
          <ac:cxnSpMkLst>
            <pc:docMk/>
            <pc:sldMk cId="3079617246" sldId="404"/>
            <ac:cxnSpMk id="13" creationId="{8B61964C-9CCD-4FE0-8261-52B4ECA846A9}"/>
          </ac:cxnSpMkLst>
        </pc:cxnChg>
      </pc:sldChg>
      <pc:sldChg chg="add ord">
        <pc:chgData name="BEN KHALFALLAH Hela (EXT) ItimAsiSdcVdf" userId="d55be94f-4073-46ba-88ef-465599598fde" providerId="ADAL" clId="{9D7BA0FD-DA40-412B-BEE0-FCBE9AEA8BC5}" dt="2021-01-26T11:15:43.553" v="3123"/>
        <pc:sldMkLst>
          <pc:docMk/>
          <pc:sldMk cId="2401905352" sldId="405"/>
        </pc:sldMkLst>
      </pc:sldChg>
      <pc:sldChg chg="modSp add del">
        <pc:chgData name="BEN KHALFALLAH Hela (EXT) ItimAsiSdcVdf" userId="d55be94f-4073-46ba-88ef-465599598fde" providerId="ADAL" clId="{9D7BA0FD-DA40-412B-BEE0-FCBE9AEA8BC5}" dt="2021-01-26T11:14:22.085" v="3077" actId="2696"/>
        <pc:sldMkLst>
          <pc:docMk/>
          <pc:sldMk cId="3090739527" sldId="405"/>
        </pc:sldMkLst>
        <pc:spChg chg="mod">
          <ac:chgData name="BEN KHALFALLAH Hela (EXT) ItimAsiSdcVdf" userId="d55be94f-4073-46ba-88ef-465599598fde" providerId="ADAL" clId="{9D7BA0FD-DA40-412B-BEE0-FCBE9AEA8BC5}" dt="2021-01-26T11:12:45.293" v="3050" actId="1076"/>
          <ac:spMkLst>
            <pc:docMk/>
            <pc:sldMk cId="3090739527" sldId="405"/>
            <ac:spMk id="2" creationId="{458735CE-A828-4EF5-B1CC-BA15368E409D}"/>
          </ac:spMkLst>
        </pc:spChg>
        <pc:spChg chg="mod">
          <ac:chgData name="BEN KHALFALLAH Hela (EXT) ItimAsiSdcVdf" userId="d55be94f-4073-46ba-88ef-465599598fde" providerId="ADAL" clId="{9D7BA0FD-DA40-412B-BEE0-FCBE9AEA8BC5}" dt="2021-01-26T11:13:06.453" v="3068" actId="1076"/>
          <ac:spMkLst>
            <pc:docMk/>
            <pc:sldMk cId="3090739527" sldId="405"/>
            <ac:spMk id="3" creationId="{05FC2E77-9BD0-4B8F-BF18-C7D07E82946C}"/>
          </ac:spMkLst>
        </pc:spChg>
      </pc:sldChg>
      <pc:sldChg chg="add del">
        <pc:chgData name="BEN KHALFALLAH Hela (EXT) ItimAsiSdcVdf" userId="d55be94f-4073-46ba-88ef-465599598fde" providerId="ADAL" clId="{9D7BA0FD-DA40-412B-BEE0-FCBE9AEA8BC5}" dt="2021-01-26T19:19:10.538" v="3263" actId="2696"/>
        <pc:sldMkLst>
          <pc:docMk/>
          <pc:sldMk cId="2621863259" sldId="406"/>
        </pc:sldMkLst>
      </pc:sldChg>
      <pc:sldChg chg="addSp add del">
        <pc:chgData name="BEN KHALFALLAH Hela (EXT) ItimAsiSdcVdf" userId="d55be94f-4073-46ba-88ef-465599598fde" providerId="ADAL" clId="{9D7BA0FD-DA40-412B-BEE0-FCBE9AEA8BC5}" dt="2021-01-27T11:47:22.177" v="6097" actId="2696"/>
        <pc:sldMkLst>
          <pc:docMk/>
          <pc:sldMk cId="3020989856" sldId="406"/>
        </pc:sldMkLst>
        <pc:spChg chg="add">
          <ac:chgData name="BEN KHALFALLAH Hela (EXT) ItimAsiSdcVdf" userId="d55be94f-4073-46ba-88ef-465599598fde" providerId="ADAL" clId="{9D7BA0FD-DA40-412B-BEE0-FCBE9AEA8BC5}" dt="2021-01-27T11:45:55.669" v="6068"/>
          <ac:spMkLst>
            <pc:docMk/>
            <pc:sldMk cId="3020989856" sldId="406"/>
            <ac:spMk id="3" creationId="{A24BC34A-CD65-42D3-A1B8-95A6338BEF37}"/>
          </ac:spMkLst>
        </pc:spChg>
        <pc:spChg chg="add">
          <ac:chgData name="BEN KHALFALLAH Hela (EXT) ItimAsiSdcVdf" userId="d55be94f-4073-46ba-88ef-465599598fde" providerId="ADAL" clId="{9D7BA0FD-DA40-412B-BEE0-FCBE9AEA8BC5}" dt="2021-01-27T11:46:08.590" v="6069"/>
          <ac:spMkLst>
            <pc:docMk/>
            <pc:sldMk cId="3020989856" sldId="406"/>
            <ac:spMk id="4" creationId="{A1FD75BA-E251-4881-A4C8-6268C51B6198}"/>
          </ac:spMkLst>
        </pc:spChg>
        <pc:picChg chg="add">
          <ac:chgData name="BEN KHALFALLAH Hela (EXT) ItimAsiSdcVdf" userId="d55be94f-4073-46ba-88ef-465599598fde" providerId="ADAL" clId="{9D7BA0FD-DA40-412B-BEE0-FCBE9AEA8BC5}" dt="2021-01-27T11:45:51.174" v="6067"/>
          <ac:picMkLst>
            <pc:docMk/>
            <pc:sldMk cId="3020989856" sldId="406"/>
            <ac:picMk id="2" creationId="{31A16E34-7E3F-4162-B423-618AB8B14912}"/>
          </ac:picMkLst>
        </pc:picChg>
      </pc:sldChg>
      <pc:sldChg chg="addSp delSp modSp add del mod ord setBg">
        <pc:chgData name="BEN KHALFALLAH Hela (EXT) ItimAsiSdcVdf" userId="d55be94f-4073-46ba-88ef-465599598fde" providerId="ADAL" clId="{9D7BA0FD-DA40-412B-BEE0-FCBE9AEA8BC5}" dt="2021-01-27T11:41:34.569" v="5997" actId="2696"/>
        <pc:sldMkLst>
          <pc:docMk/>
          <pc:sldMk cId="3626728331" sldId="406"/>
        </pc:sldMkLst>
        <pc:spChg chg="mod">
          <ac:chgData name="BEN KHALFALLAH Hela (EXT) ItimAsiSdcVdf" userId="d55be94f-4073-46ba-88ef-465599598fde" providerId="ADAL" clId="{9D7BA0FD-DA40-412B-BEE0-FCBE9AEA8BC5}" dt="2021-01-26T19:35:44.466" v="3445" actId="20577"/>
          <ac:spMkLst>
            <pc:docMk/>
            <pc:sldMk cId="3626728331" sldId="406"/>
            <ac:spMk id="2" creationId="{D74F76D8-5492-48B8-BD39-4F77F9B07AE0}"/>
          </ac:spMkLst>
        </pc:spChg>
        <pc:spChg chg="add del mod">
          <ac:chgData name="BEN KHALFALLAH Hela (EXT) ItimAsiSdcVdf" userId="d55be94f-4073-46ba-88ef-465599598fde" providerId="ADAL" clId="{9D7BA0FD-DA40-412B-BEE0-FCBE9AEA8BC5}" dt="2021-01-26T19:28:05.383" v="3397" actId="478"/>
          <ac:spMkLst>
            <pc:docMk/>
            <pc:sldMk cId="3626728331" sldId="406"/>
            <ac:spMk id="3" creationId="{C6E1E5E8-176A-468F-9090-18330F1DDF6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4:44.805" v="3409" actId="26606"/>
          <ac:spMkLst>
            <pc:docMk/>
            <pc:sldMk cId="3626728331" sldId="406"/>
            <ac:spMk id="75" creationId="{116A904D-80BE-42BB-A96F-14D33FFE0D88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4:44.805" v="3409" actId="26606"/>
          <ac:spMkLst>
            <pc:docMk/>
            <pc:sldMk cId="3626728331" sldId="406"/>
            <ac:spMk id="77" creationId="{3E49CA6A-AA0D-433F-BA6F-E0F8DCBA8BD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4:44.805" v="3409" actId="26606"/>
          <ac:spMkLst>
            <pc:docMk/>
            <pc:sldMk cId="3626728331" sldId="406"/>
            <ac:spMk id="81" creationId="{B6432BCE-DFD0-492A-825D-B06B192162F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4:44.805" v="3409" actId="26606"/>
          <ac:spMkLst>
            <pc:docMk/>
            <pc:sldMk cId="3626728331" sldId="406"/>
            <ac:spMk id="83" creationId="{19F5B778-C67E-417B-9509-2F509EA61533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4:44.805" v="3409" actId="26606"/>
          <ac:spMkLst>
            <pc:docMk/>
            <pc:sldMk cId="3626728331" sldId="406"/>
            <ac:spMk id="85" creationId="{E88F05FB-902F-4AE9-81B6-9036CB580E28}"/>
          </ac:spMkLst>
        </pc:spChg>
        <pc:spChg chg="add">
          <ac:chgData name="BEN KHALFALLAH Hela (EXT) ItimAsiSdcVdf" userId="d55be94f-4073-46ba-88ef-465599598fde" providerId="ADAL" clId="{9D7BA0FD-DA40-412B-BEE0-FCBE9AEA8BC5}" dt="2021-01-26T19:35:26.642" v="3413" actId="26606"/>
          <ac:spMkLst>
            <pc:docMk/>
            <pc:sldMk cId="3626728331" sldId="406"/>
            <ac:spMk id="87" creationId="{E88F05FB-902F-4AE9-81B6-9036CB580E28}"/>
          </ac:spMkLst>
        </pc:spChg>
        <pc:spChg chg="add">
          <ac:chgData name="BEN KHALFALLAH Hela (EXT) ItimAsiSdcVdf" userId="d55be94f-4073-46ba-88ef-465599598fde" providerId="ADAL" clId="{9D7BA0FD-DA40-412B-BEE0-FCBE9AEA8BC5}" dt="2021-01-26T19:35:26.642" v="3413" actId="26606"/>
          <ac:spMkLst>
            <pc:docMk/>
            <pc:sldMk cId="3626728331" sldId="406"/>
            <ac:spMk id="1034" creationId="{116A904D-80BE-42BB-A96F-14D33FFE0D88}"/>
          </ac:spMkLst>
        </pc:spChg>
        <pc:spChg chg="add">
          <ac:chgData name="BEN KHALFALLAH Hela (EXT) ItimAsiSdcVdf" userId="d55be94f-4073-46ba-88ef-465599598fde" providerId="ADAL" clId="{9D7BA0FD-DA40-412B-BEE0-FCBE9AEA8BC5}" dt="2021-01-26T19:35:26.642" v="3413" actId="26606"/>
          <ac:spMkLst>
            <pc:docMk/>
            <pc:sldMk cId="3626728331" sldId="406"/>
            <ac:spMk id="1035" creationId="{3E49CA6A-AA0D-433F-BA6F-E0F8DCBA8BD9}"/>
          </ac:spMkLst>
        </pc:spChg>
        <pc:spChg chg="add">
          <ac:chgData name="BEN KHALFALLAH Hela (EXT) ItimAsiSdcVdf" userId="d55be94f-4073-46ba-88ef-465599598fde" providerId="ADAL" clId="{9D7BA0FD-DA40-412B-BEE0-FCBE9AEA8BC5}" dt="2021-01-26T19:35:26.642" v="3413" actId="26606"/>
          <ac:spMkLst>
            <pc:docMk/>
            <pc:sldMk cId="3626728331" sldId="406"/>
            <ac:spMk id="1037" creationId="{B6432BCE-DFD0-492A-825D-B06B192162F1}"/>
          </ac:spMkLst>
        </pc:spChg>
        <pc:spChg chg="add">
          <ac:chgData name="BEN KHALFALLAH Hela (EXT) ItimAsiSdcVdf" userId="d55be94f-4073-46ba-88ef-465599598fde" providerId="ADAL" clId="{9D7BA0FD-DA40-412B-BEE0-FCBE9AEA8BC5}" dt="2021-01-26T19:35:26.642" v="3413" actId="26606"/>
          <ac:spMkLst>
            <pc:docMk/>
            <pc:sldMk cId="3626728331" sldId="406"/>
            <ac:spMk id="1038" creationId="{19F5B778-C67E-417B-9509-2F509EA61533}"/>
          </ac:spMkLst>
        </pc:spChg>
        <pc:picChg chg="add mod">
          <ac:chgData name="BEN KHALFALLAH Hela (EXT) ItimAsiSdcVdf" userId="d55be94f-4073-46ba-88ef-465599598fde" providerId="ADAL" clId="{9D7BA0FD-DA40-412B-BEE0-FCBE9AEA8BC5}" dt="2021-01-26T19:35:26.642" v="3413" actId="26606"/>
          <ac:picMkLst>
            <pc:docMk/>
            <pc:sldMk cId="3626728331" sldId="406"/>
            <ac:picMk id="1026" creationId="{EA33CEE9-22CB-44EE-9614-3E10C38DBBA3}"/>
          </ac:picMkLst>
        </pc:picChg>
        <pc:picChg chg="add del">
          <ac:chgData name="BEN KHALFALLAH Hela (EXT) ItimAsiSdcVdf" userId="d55be94f-4073-46ba-88ef-465599598fde" providerId="ADAL" clId="{9D7BA0FD-DA40-412B-BEE0-FCBE9AEA8BC5}" dt="2021-01-26T19:33:52.220" v="3406" actId="478"/>
          <ac:picMkLst>
            <pc:docMk/>
            <pc:sldMk cId="3626728331" sldId="406"/>
            <ac:picMk id="1028" creationId="{AF53A544-F951-4DC3-B983-97CD85EDAE7E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19:34:46.037" v="3410" actId="478"/>
          <ac:picMkLst>
            <pc:docMk/>
            <pc:sldMk cId="3626728331" sldId="406"/>
            <ac:picMk id="1030" creationId="{DD0F2194-7AEA-44B1-B8E6-56A4A4AE8368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35:26.642" v="3413" actId="26606"/>
          <ac:picMkLst>
            <pc:docMk/>
            <pc:sldMk cId="3626728331" sldId="406"/>
            <ac:picMk id="1032" creationId="{E984853E-7C94-4056-A2F7-A2AAE9B9F29C}"/>
          </ac:picMkLst>
        </pc:picChg>
        <pc:cxnChg chg="add del">
          <ac:chgData name="BEN KHALFALLAH Hela (EXT) ItimAsiSdcVdf" userId="d55be94f-4073-46ba-88ef-465599598fde" providerId="ADAL" clId="{9D7BA0FD-DA40-412B-BEE0-FCBE9AEA8BC5}" dt="2021-01-26T19:34:44.805" v="3409" actId="26606"/>
          <ac:cxnSpMkLst>
            <pc:docMk/>
            <pc:sldMk cId="3626728331" sldId="406"/>
            <ac:cxnSpMk id="79" creationId="{17706B1B-4321-47A1-B97B-3364729F7291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35:26.642" v="3413" actId="26606"/>
          <ac:cxnSpMkLst>
            <pc:docMk/>
            <pc:sldMk cId="3626728331" sldId="406"/>
            <ac:cxnSpMk id="1036" creationId="{17706B1B-4321-47A1-B97B-3364729F7291}"/>
          </ac:cxnSpMkLst>
        </pc:cxnChg>
      </pc:sldChg>
      <pc:sldChg chg="addSp delSp modSp add">
        <pc:chgData name="BEN KHALFALLAH Hela (EXT) ItimAsiSdcVdf" userId="d55be94f-4073-46ba-88ef-465599598fde" providerId="ADAL" clId="{9D7BA0FD-DA40-412B-BEE0-FCBE9AEA8BC5}" dt="2021-01-27T11:47:33.993" v="6098" actId="255"/>
        <pc:sldMkLst>
          <pc:docMk/>
          <pc:sldMk cId="3450470116" sldId="407"/>
        </pc:sldMkLst>
        <pc:spChg chg="del">
          <ac:chgData name="BEN KHALFALLAH Hela (EXT) ItimAsiSdcVdf" userId="d55be94f-4073-46ba-88ef-465599598fde" providerId="ADAL" clId="{9D7BA0FD-DA40-412B-BEE0-FCBE9AEA8BC5}" dt="2021-01-27T11:47:06.897" v="6094" actId="478"/>
          <ac:spMkLst>
            <pc:docMk/>
            <pc:sldMk cId="3450470116" sldId="407"/>
            <ac:spMk id="2" creationId="{A8C9C284-5C89-47DA-B19D-031A205E8DCE}"/>
          </ac:spMkLst>
        </pc:spChg>
        <pc:spChg chg="mod">
          <ac:chgData name="BEN KHALFALLAH Hela (EXT) ItimAsiSdcVdf" userId="d55be94f-4073-46ba-88ef-465599598fde" providerId="ADAL" clId="{9D7BA0FD-DA40-412B-BEE0-FCBE9AEA8BC5}" dt="2021-01-27T11:47:33.993" v="6098" actId="255"/>
          <ac:spMkLst>
            <pc:docMk/>
            <pc:sldMk cId="3450470116" sldId="407"/>
            <ac:spMk id="3" creationId="{14945A2A-AAF6-4D04-9633-B803597D7F75}"/>
          </ac:spMkLst>
        </pc:spChg>
        <pc:picChg chg="add mod">
          <ac:chgData name="BEN KHALFALLAH Hela (EXT) ItimAsiSdcVdf" userId="d55be94f-4073-46ba-88ef-465599598fde" providerId="ADAL" clId="{9D7BA0FD-DA40-412B-BEE0-FCBE9AEA8BC5}" dt="2021-01-27T11:47:16.507" v="6096" actId="1076"/>
          <ac:picMkLst>
            <pc:docMk/>
            <pc:sldMk cId="3450470116" sldId="407"/>
            <ac:picMk id="4" creationId="{C2B6ABC3-AC9D-4EDF-B3FE-C7F8D02A15FD}"/>
          </ac:picMkLst>
        </pc:picChg>
      </pc:sldChg>
      <pc:sldChg chg="addSp delSp modSp add del">
        <pc:chgData name="BEN KHALFALLAH Hela (EXT) ItimAsiSdcVdf" userId="d55be94f-4073-46ba-88ef-465599598fde" providerId="ADAL" clId="{9D7BA0FD-DA40-412B-BEE0-FCBE9AEA8BC5}" dt="2021-01-26T21:42:21.642" v="5678" actId="2696"/>
        <pc:sldMkLst>
          <pc:docMk/>
          <pc:sldMk cId="4185986002" sldId="407"/>
        </pc:sldMkLst>
        <pc:spChg chg="del">
          <ac:chgData name="BEN KHALFALLAH Hela (EXT) ItimAsiSdcVdf" userId="d55be94f-4073-46ba-88ef-465599598fde" providerId="ADAL" clId="{9D7BA0FD-DA40-412B-BEE0-FCBE9AEA8BC5}" dt="2021-01-26T19:23:07.614" v="3354" actId="478"/>
          <ac:spMkLst>
            <pc:docMk/>
            <pc:sldMk cId="4185986002" sldId="407"/>
            <ac:spMk id="3" creationId="{C6E1E5E8-176A-468F-9090-18330F1DDF67}"/>
          </ac:spMkLst>
        </pc:spChg>
        <pc:spChg chg="add del mod">
          <ac:chgData name="BEN KHALFALLAH Hela (EXT) ItimAsiSdcVdf" userId="d55be94f-4073-46ba-88ef-465599598fde" providerId="ADAL" clId="{9D7BA0FD-DA40-412B-BEE0-FCBE9AEA8BC5}" dt="2021-01-26T19:26:36.005" v="3356" actId="478"/>
          <ac:spMkLst>
            <pc:docMk/>
            <pc:sldMk cId="4185986002" sldId="407"/>
            <ac:spMk id="4" creationId="{DFCD7462-3035-4343-A07A-D31FE341C0E5}"/>
          </ac:spMkLst>
        </pc:spChg>
        <pc:spChg chg="add mod">
          <ac:chgData name="BEN KHALFALLAH Hela (EXT) ItimAsiSdcVdf" userId="d55be94f-4073-46ba-88ef-465599598fde" providerId="ADAL" clId="{9D7BA0FD-DA40-412B-BEE0-FCBE9AEA8BC5}" dt="2021-01-26T19:26:49.539" v="3379" actId="20577"/>
          <ac:spMkLst>
            <pc:docMk/>
            <pc:sldMk cId="4185986002" sldId="407"/>
            <ac:spMk id="5" creationId="{8CB4FB01-1F30-4D3A-9EDC-21D8119CE8F8}"/>
          </ac:spMkLst>
        </pc:spChg>
        <pc:spChg chg="add mod">
          <ac:chgData name="BEN KHALFALLAH Hela (EXT) ItimAsiSdcVdf" userId="d55be94f-4073-46ba-88ef-465599598fde" providerId="ADAL" clId="{9D7BA0FD-DA40-412B-BEE0-FCBE9AEA8BC5}" dt="2021-01-26T19:27:00.769" v="3390" actId="20577"/>
          <ac:spMkLst>
            <pc:docMk/>
            <pc:sldMk cId="4185986002" sldId="407"/>
            <ac:spMk id="6" creationId="{B014FACD-B281-42B9-A694-39CF3B40FC89}"/>
          </ac:spMkLst>
        </pc:spChg>
      </pc:sldChg>
      <pc:sldChg chg="addSp modSp add del">
        <pc:chgData name="BEN KHALFALLAH Hela (EXT) ItimAsiSdcVdf" userId="d55be94f-4073-46ba-88ef-465599598fde" providerId="ADAL" clId="{9D7BA0FD-DA40-412B-BEE0-FCBE9AEA8BC5}" dt="2021-01-27T11:41:35.097" v="6020" actId="2696"/>
        <pc:sldMkLst>
          <pc:docMk/>
          <pc:sldMk cId="2080660187" sldId="408"/>
        </pc:sldMkLst>
        <pc:spChg chg="mod">
          <ac:chgData name="BEN KHALFALLAH Hela (EXT) ItimAsiSdcVdf" userId="d55be94f-4073-46ba-88ef-465599598fde" providerId="ADAL" clId="{9D7BA0FD-DA40-412B-BEE0-FCBE9AEA8BC5}" dt="2021-01-26T21:44:06.631" v="5679" actId="1076"/>
          <ac:spMkLst>
            <pc:docMk/>
            <pc:sldMk cId="2080660187" sldId="408"/>
            <ac:spMk id="3" creationId="{C6E1E5E8-176A-468F-9090-18330F1DDF67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6:31.399" v="5807" actId="1076"/>
          <ac:spMkLst>
            <pc:docMk/>
            <pc:sldMk cId="2080660187" sldId="408"/>
            <ac:spMk id="4" creationId="{1961D954-9B02-4637-AAD8-0AD72DE3C185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6:31.399" v="5807" actId="1076"/>
          <ac:spMkLst>
            <pc:docMk/>
            <pc:sldMk cId="2080660187" sldId="408"/>
            <ac:spMk id="5" creationId="{4797187F-FCEE-488E-AB1D-5B8277F1209F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6:31.399" v="5807" actId="1076"/>
          <ac:spMkLst>
            <pc:docMk/>
            <pc:sldMk cId="2080660187" sldId="408"/>
            <ac:spMk id="6" creationId="{A2128D7D-B4B3-4ECC-8442-743610A498CD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6:45.540" v="5809" actId="207"/>
          <ac:spMkLst>
            <pc:docMk/>
            <pc:sldMk cId="2080660187" sldId="408"/>
            <ac:spMk id="7" creationId="{99046448-C7E3-4840-9E68-9651CC82B19C}"/>
          </ac:spMkLst>
        </pc:spChg>
        <pc:spChg chg="add mod">
          <ac:chgData name="BEN KHALFALLAH Hela (EXT) ItimAsiSdcVdf" userId="d55be94f-4073-46ba-88ef-465599598fde" providerId="ADAL" clId="{9D7BA0FD-DA40-412B-BEE0-FCBE9AEA8BC5}" dt="2021-01-26T21:47:03.986" v="5833" actId="20577"/>
          <ac:spMkLst>
            <pc:docMk/>
            <pc:sldMk cId="2080660187" sldId="408"/>
            <ac:spMk id="8" creationId="{2CB2AE88-137F-4E18-91D2-187856129638}"/>
          </ac:spMkLst>
        </pc:spChg>
      </pc:sldChg>
      <pc:sldChg chg="addSp delSp modSp add del mod ord setBg delDesignElem">
        <pc:chgData name="BEN KHALFALLAH Hela (EXT) ItimAsiSdcVdf" userId="d55be94f-4073-46ba-88ef-465599598fde" providerId="ADAL" clId="{9D7BA0FD-DA40-412B-BEE0-FCBE9AEA8BC5}" dt="2021-01-27T11:41:34.587" v="5998" actId="2696"/>
        <pc:sldMkLst>
          <pc:docMk/>
          <pc:sldMk cId="1815788353" sldId="409"/>
        </pc:sldMkLst>
        <pc:spChg chg="mod">
          <ac:chgData name="BEN KHALFALLAH Hela (EXT) ItimAsiSdcVdf" userId="d55be94f-4073-46ba-88ef-465599598fde" providerId="ADAL" clId="{9D7BA0FD-DA40-412B-BEE0-FCBE9AEA8BC5}" dt="2021-01-26T19:39:18.235" v="3522" actId="20577"/>
          <ac:spMkLst>
            <pc:docMk/>
            <pc:sldMk cId="1815788353" sldId="409"/>
            <ac:spMk id="2" creationId="{D74F76D8-5492-48B8-BD39-4F77F9B07AE0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77" creationId="{116A904D-80BE-42BB-A96F-14D33FFE0D88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79" creationId="{3E49CA6A-AA0D-433F-BA6F-E0F8DCBA8BD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83" creationId="{B6432BCE-DFD0-492A-825D-B06B192162F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85" creationId="{19F5B778-C67E-417B-9509-2F509EA61533}"/>
          </ac:spMkLst>
        </pc:spChg>
        <pc:spChg chg="del">
          <ac:chgData name="BEN KHALFALLAH Hela (EXT) ItimAsiSdcVdf" userId="d55be94f-4073-46ba-88ef-465599598fde" providerId="ADAL" clId="{9D7BA0FD-DA40-412B-BEE0-FCBE9AEA8BC5}" dt="2021-01-26T19:36:43.006" v="3486"/>
          <ac:spMkLst>
            <pc:docMk/>
            <pc:sldMk cId="1815788353" sldId="409"/>
            <ac:spMk id="87" creationId="{E88F05FB-902F-4AE9-81B6-9036CB580E28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01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03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07" creationId="{66B8738D-6184-4200-93C8-A38B49E39D94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09" creationId="{5B73017D-B127-4D47-BB33-0DA52359F54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13" creationId="{C1AD70F9-2AA8-40AD-81F2-0D7BC881C9A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40" v="3493" actId="26606"/>
          <ac:spMkLst>
            <pc:docMk/>
            <pc:sldMk cId="1815788353" sldId="409"/>
            <ac:spMk id="215" creationId="{0A95E83E-3C35-4C05-B1FC-CBF86CCB7C21}"/>
          </ac:spMkLst>
        </pc:spChg>
        <pc:spChg chg="del">
          <ac:chgData name="BEN KHALFALLAH Hela (EXT) ItimAsiSdcVdf" userId="d55be94f-4073-46ba-88ef-465599598fde" providerId="ADAL" clId="{9D7BA0FD-DA40-412B-BEE0-FCBE9AEA8BC5}" dt="2021-01-26T19:36:43.006" v="3486"/>
          <ac:spMkLst>
            <pc:docMk/>
            <pc:sldMk cId="1815788353" sldId="409"/>
            <ac:spMk id="1034" creationId="{116A904D-80BE-42BB-A96F-14D33FFE0D88}"/>
          </ac:spMkLst>
        </pc:spChg>
        <pc:spChg chg="del">
          <ac:chgData name="BEN KHALFALLAH Hela (EXT) ItimAsiSdcVdf" userId="d55be94f-4073-46ba-88ef-465599598fde" providerId="ADAL" clId="{9D7BA0FD-DA40-412B-BEE0-FCBE9AEA8BC5}" dt="2021-01-26T19:36:43.006" v="3486"/>
          <ac:spMkLst>
            <pc:docMk/>
            <pc:sldMk cId="1815788353" sldId="409"/>
            <ac:spMk id="1035" creationId="{3E49CA6A-AA0D-433F-BA6F-E0F8DCBA8BD9}"/>
          </ac:spMkLst>
        </pc:spChg>
        <pc:spChg chg="del">
          <ac:chgData name="BEN KHALFALLAH Hela (EXT) ItimAsiSdcVdf" userId="d55be94f-4073-46ba-88ef-465599598fde" providerId="ADAL" clId="{9D7BA0FD-DA40-412B-BEE0-FCBE9AEA8BC5}" dt="2021-01-26T19:36:43.006" v="3486"/>
          <ac:spMkLst>
            <pc:docMk/>
            <pc:sldMk cId="1815788353" sldId="409"/>
            <ac:spMk id="1037" creationId="{B6432BCE-DFD0-492A-825D-B06B192162F1}"/>
          </ac:spMkLst>
        </pc:spChg>
        <pc:spChg chg="del">
          <ac:chgData name="BEN KHALFALLAH Hela (EXT) ItimAsiSdcVdf" userId="d55be94f-4073-46ba-88ef-465599598fde" providerId="ADAL" clId="{9D7BA0FD-DA40-412B-BEE0-FCBE9AEA8BC5}" dt="2021-01-26T19:36:43.006" v="3486"/>
          <ac:spMkLst>
            <pc:docMk/>
            <pc:sldMk cId="1815788353" sldId="409"/>
            <ac:spMk id="1038" creationId="{19F5B778-C67E-417B-9509-2F509EA61533}"/>
          </ac:spMkLst>
        </pc:spChg>
        <pc:spChg chg="add del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1039" creationId="{E88F05FB-902F-4AE9-81B6-9036CB580E28}"/>
          </ac:spMkLst>
        </pc:spChg>
        <pc:spChg chg="add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2054" creationId="{116A904D-80BE-42BB-A96F-14D33FFE0D88}"/>
          </ac:spMkLst>
        </pc:spChg>
        <pc:spChg chg="add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2055" creationId="{3E49CA6A-AA0D-433F-BA6F-E0F8DCBA8BD9}"/>
          </ac:spMkLst>
        </pc:spChg>
        <pc:spChg chg="add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2057" creationId="{B6432BCE-DFD0-492A-825D-B06B192162F1}"/>
          </ac:spMkLst>
        </pc:spChg>
        <pc:spChg chg="add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2058" creationId="{19F5B778-C67E-417B-9509-2F509EA61533}"/>
          </ac:spMkLst>
        </pc:spChg>
        <pc:spChg chg="add">
          <ac:chgData name="BEN KHALFALLAH Hela (EXT) ItimAsiSdcVdf" userId="d55be94f-4073-46ba-88ef-465599598fde" providerId="ADAL" clId="{9D7BA0FD-DA40-412B-BEE0-FCBE9AEA8BC5}" dt="2021-01-26T19:39:07.858" v="3494" actId="26606"/>
          <ac:spMkLst>
            <pc:docMk/>
            <pc:sldMk cId="1815788353" sldId="409"/>
            <ac:spMk id="2059" creationId="{E88F05FB-902F-4AE9-81B6-9036CB580E28}"/>
          </ac:spMkLst>
        </pc:spChg>
        <pc:picChg chg="del mod ord">
          <ac:chgData name="BEN KHALFALLAH Hela (EXT) ItimAsiSdcVdf" userId="d55be94f-4073-46ba-88ef-465599598fde" providerId="ADAL" clId="{9D7BA0FD-DA40-412B-BEE0-FCBE9AEA8BC5}" dt="2021-01-26T19:36:50.318" v="3488" actId="478"/>
          <ac:picMkLst>
            <pc:docMk/>
            <pc:sldMk cId="1815788353" sldId="409"/>
            <ac:picMk id="1026" creationId="{EA33CEE9-22CB-44EE-9614-3E10C38DBBA3}"/>
          </ac:picMkLst>
        </pc:picChg>
        <pc:picChg chg="del mod">
          <ac:chgData name="BEN KHALFALLAH Hela (EXT) ItimAsiSdcVdf" userId="d55be94f-4073-46ba-88ef-465599598fde" providerId="ADAL" clId="{9D7BA0FD-DA40-412B-BEE0-FCBE9AEA8BC5}" dt="2021-01-26T19:36:50.318" v="3488" actId="478"/>
          <ac:picMkLst>
            <pc:docMk/>
            <pc:sldMk cId="1815788353" sldId="409"/>
            <ac:picMk id="1032" creationId="{E984853E-7C94-4056-A2F7-A2AAE9B9F29C}"/>
          </ac:picMkLst>
        </pc:picChg>
        <pc:picChg chg="add mod ord">
          <ac:chgData name="BEN KHALFALLAH Hela (EXT) ItimAsiSdcVdf" userId="d55be94f-4073-46ba-88ef-465599598fde" providerId="ADAL" clId="{9D7BA0FD-DA40-412B-BEE0-FCBE9AEA8BC5}" dt="2021-01-26T19:39:07.858" v="3494" actId="26606"/>
          <ac:picMkLst>
            <pc:docMk/>
            <pc:sldMk cId="1815788353" sldId="409"/>
            <ac:picMk id="2050" creationId="{CC39E17D-37A5-40AE-8884-FACFD53F0C63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39:07.858" v="3494" actId="26606"/>
          <ac:picMkLst>
            <pc:docMk/>
            <pc:sldMk cId="1815788353" sldId="409"/>
            <ac:picMk id="2052" creationId="{EF319D0F-AD56-4321-BD83-01A76412617D}"/>
          </ac:picMkLst>
        </pc:picChg>
        <pc:cxnChg chg="add del">
          <ac:chgData name="BEN KHALFALLAH Hela (EXT) ItimAsiSdcVdf" userId="d55be94f-4073-46ba-88ef-465599598fde" providerId="ADAL" clId="{9D7BA0FD-DA40-412B-BEE0-FCBE9AEA8BC5}" dt="2021-01-26T19:39:07.858" v="3494" actId="26606"/>
          <ac:cxnSpMkLst>
            <pc:docMk/>
            <pc:sldMk cId="1815788353" sldId="409"/>
            <ac:cxnSpMk id="81" creationId="{17706B1B-4321-47A1-B97B-3364729F729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39:07.840" v="3493" actId="26606"/>
          <ac:cxnSpMkLst>
            <pc:docMk/>
            <pc:sldMk cId="1815788353" sldId="409"/>
            <ac:cxnSpMk id="205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39:07.840" v="3493" actId="26606"/>
          <ac:cxnSpMkLst>
            <pc:docMk/>
            <pc:sldMk cId="1815788353" sldId="409"/>
            <ac:cxnSpMk id="211" creationId="{C2B7B8EB-0638-43BD-9A64-62F95F505484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36:43.006" v="3486"/>
          <ac:cxnSpMkLst>
            <pc:docMk/>
            <pc:sldMk cId="1815788353" sldId="409"/>
            <ac:cxnSpMk id="1036" creationId="{17706B1B-4321-47A1-B97B-3364729F7291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39:07.858" v="3494" actId="26606"/>
          <ac:cxnSpMkLst>
            <pc:docMk/>
            <pc:sldMk cId="1815788353" sldId="409"/>
            <ac:cxnSpMk id="2056" creationId="{17706B1B-4321-47A1-B97B-3364729F7291}"/>
          </ac:cxnSpMkLst>
        </pc:cxnChg>
      </pc:sldChg>
      <pc:sldChg chg="addSp delSp modSp add del mod setBg">
        <pc:chgData name="BEN KHALFALLAH Hela (EXT) ItimAsiSdcVdf" userId="d55be94f-4073-46ba-88ef-465599598fde" providerId="ADAL" clId="{9D7BA0FD-DA40-412B-BEE0-FCBE9AEA8BC5}" dt="2021-01-26T19:51:38.820" v="3704" actId="2696"/>
        <pc:sldMkLst>
          <pc:docMk/>
          <pc:sldMk cId="3783720354" sldId="410"/>
        </pc:sldMkLst>
        <pc:spChg chg="mod">
          <ac:chgData name="BEN KHALFALLAH Hela (EXT) ItimAsiSdcVdf" userId="d55be94f-4073-46ba-88ef-465599598fde" providerId="ADAL" clId="{9D7BA0FD-DA40-412B-BEE0-FCBE9AEA8BC5}" dt="2021-01-26T19:51:01.029" v="3703" actId="27636"/>
          <ac:spMkLst>
            <pc:docMk/>
            <pc:sldMk cId="3783720354" sldId="410"/>
            <ac:spMk id="2" creationId="{D74F76D8-5492-48B8-BD39-4F77F9B07AE0}"/>
          </ac:spMkLst>
        </pc:spChg>
        <pc:spChg chg="del">
          <ac:chgData name="BEN KHALFALLAH Hela (EXT) ItimAsiSdcVdf" userId="d55be94f-4073-46ba-88ef-465599598fde" providerId="ADAL" clId="{9D7BA0FD-DA40-412B-BEE0-FCBE9AEA8BC5}" dt="2021-01-26T19:39:50.952" v="3558" actId="478"/>
          <ac:spMkLst>
            <pc:docMk/>
            <pc:sldMk cId="3783720354" sldId="410"/>
            <ac:spMk id="3" creationId="{C6E1E5E8-176A-468F-9090-18330F1DDF67}"/>
          </ac:spMkLst>
        </pc:spChg>
        <pc:spChg chg="add">
          <ac:chgData name="BEN KHALFALLAH Hela (EXT) ItimAsiSdcVdf" userId="d55be94f-4073-46ba-88ef-465599598fde" providerId="ADAL" clId="{9D7BA0FD-DA40-412B-BEE0-FCBE9AEA8BC5}" dt="2021-01-26T19:40:14.121" v="3560" actId="26606"/>
          <ac:spMkLst>
            <pc:docMk/>
            <pc:sldMk cId="3783720354" sldId="410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40:14.121" v="3560" actId="26606"/>
          <ac:spMkLst>
            <pc:docMk/>
            <pc:sldMk cId="3783720354" sldId="410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40:14.121" v="3560" actId="26606"/>
          <ac:spMkLst>
            <pc:docMk/>
            <pc:sldMk cId="3783720354" sldId="410"/>
            <ac:spMk id="77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40:14.121" v="3560" actId="26606"/>
          <ac:spMkLst>
            <pc:docMk/>
            <pc:sldMk cId="3783720354" sldId="410"/>
            <ac:spMk id="8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40:14.121" v="3560" actId="26606"/>
          <ac:spMkLst>
            <pc:docMk/>
            <pc:sldMk cId="3783720354" sldId="410"/>
            <ac:spMk id="83" creationId="{95635077-9890-4CC8-9792-28743EBFE01D}"/>
          </ac:spMkLst>
        </pc:spChg>
        <pc:picChg chg="add mod">
          <ac:chgData name="BEN KHALFALLAH Hela (EXT) ItimAsiSdcVdf" userId="d55be94f-4073-46ba-88ef-465599598fde" providerId="ADAL" clId="{9D7BA0FD-DA40-412B-BEE0-FCBE9AEA8BC5}" dt="2021-01-26T19:40:32.334" v="3563" actId="1076"/>
          <ac:picMkLst>
            <pc:docMk/>
            <pc:sldMk cId="3783720354" sldId="410"/>
            <ac:picMk id="3074" creationId="{DE755FD7-412A-4F22-9519-DC761239764E}"/>
          </ac:picMkLst>
        </pc:picChg>
        <pc:cxnChg chg="add">
          <ac:chgData name="BEN KHALFALLAH Hela (EXT) ItimAsiSdcVdf" userId="d55be94f-4073-46ba-88ef-465599598fde" providerId="ADAL" clId="{9D7BA0FD-DA40-412B-BEE0-FCBE9AEA8BC5}" dt="2021-01-26T19:40:14.121" v="3560" actId="26606"/>
          <ac:cxnSpMkLst>
            <pc:docMk/>
            <pc:sldMk cId="3783720354" sldId="410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0:14.121" v="3560" actId="26606"/>
          <ac:cxnSpMkLst>
            <pc:docMk/>
            <pc:sldMk cId="3783720354" sldId="410"/>
            <ac:cxnSpMk id="79" creationId="{F05BCF04-4702-43D0-BE8F-DBF6C2F65131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6T19:42:36.284" v="3583" actId="2696"/>
        <pc:sldMkLst>
          <pc:docMk/>
          <pc:sldMk cId="2863809677" sldId="411"/>
        </pc:sldMkLst>
        <pc:spChg chg="del">
          <ac:chgData name="BEN KHALFALLAH Hela (EXT) ItimAsiSdcVdf" userId="d55be94f-4073-46ba-88ef-465599598fde" providerId="ADAL" clId="{9D7BA0FD-DA40-412B-BEE0-FCBE9AEA8BC5}" dt="2021-01-26T19:40:40.983" v="3565"/>
          <ac:spMkLst>
            <pc:docMk/>
            <pc:sldMk cId="2863809677" sldId="411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40:40.983" v="3565"/>
          <ac:spMkLst>
            <pc:docMk/>
            <pc:sldMk cId="2863809677" sldId="411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40:40.983" v="3565"/>
          <ac:spMkLst>
            <pc:docMk/>
            <pc:sldMk cId="2863809677" sldId="411"/>
            <ac:spMk id="77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40:40.983" v="3565"/>
          <ac:spMkLst>
            <pc:docMk/>
            <pc:sldMk cId="2863809677" sldId="411"/>
            <ac:spMk id="81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40:40.983" v="3565"/>
          <ac:spMkLst>
            <pc:docMk/>
            <pc:sldMk cId="2863809677" sldId="411"/>
            <ac:spMk id="83" creationId="{95635077-9890-4CC8-9792-28743EBFE01D}"/>
          </ac:spMkLst>
        </pc:spChg>
        <pc:spChg chg="add">
          <ac:chgData name="BEN KHALFALLAH Hela (EXT) ItimAsiSdcVdf" userId="d55be94f-4073-46ba-88ef-465599598fde" providerId="ADAL" clId="{9D7BA0FD-DA40-412B-BEE0-FCBE9AEA8BC5}" dt="2021-01-26T19:40:56.694" v="3568" actId="26606"/>
          <ac:spMkLst>
            <pc:docMk/>
            <pc:sldMk cId="2863809677" sldId="411"/>
            <ac:spMk id="4100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40:56.694" v="3568" actId="26606"/>
          <ac:spMkLst>
            <pc:docMk/>
            <pc:sldMk cId="2863809677" sldId="411"/>
            <ac:spMk id="4101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40:56.694" v="3568" actId="26606"/>
          <ac:spMkLst>
            <pc:docMk/>
            <pc:sldMk cId="2863809677" sldId="411"/>
            <ac:spMk id="4103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40:56.694" v="3568" actId="26606"/>
          <ac:spMkLst>
            <pc:docMk/>
            <pc:sldMk cId="2863809677" sldId="411"/>
            <ac:spMk id="4105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40:56.694" v="3568" actId="26606"/>
          <ac:spMkLst>
            <pc:docMk/>
            <pc:sldMk cId="2863809677" sldId="411"/>
            <ac:spMk id="4106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19:40:42.590" v="3566" actId="478"/>
          <ac:picMkLst>
            <pc:docMk/>
            <pc:sldMk cId="2863809677" sldId="411"/>
            <ac:picMk id="3074" creationId="{DE755FD7-412A-4F22-9519-DC761239764E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41:06.946" v="3570" actId="1076"/>
          <ac:picMkLst>
            <pc:docMk/>
            <pc:sldMk cId="2863809677" sldId="411"/>
            <ac:picMk id="4098" creationId="{BCED3EF9-D270-4B50-98BD-ABA65993B5DE}"/>
          </ac:picMkLst>
        </pc:picChg>
        <pc:cxnChg chg="del">
          <ac:chgData name="BEN KHALFALLAH Hela (EXT) ItimAsiSdcVdf" userId="d55be94f-4073-46ba-88ef-465599598fde" providerId="ADAL" clId="{9D7BA0FD-DA40-412B-BEE0-FCBE9AEA8BC5}" dt="2021-01-26T19:40:40.983" v="3565"/>
          <ac:cxnSpMkLst>
            <pc:docMk/>
            <pc:sldMk cId="2863809677" sldId="411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40:40.983" v="3565"/>
          <ac:cxnSpMkLst>
            <pc:docMk/>
            <pc:sldMk cId="2863809677" sldId="411"/>
            <ac:cxnSpMk id="79" creationId="{F05BCF04-4702-43D0-BE8F-DBF6C2F65131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0:56.694" v="3568" actId="26606"/>
          <ac:cxnSpMkLst>
            <pc:docMk/>
            <pc:sldMk cId="2863809677" sldId="411"/>
            <ac:cxnSpMk id="4102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0:56.694" v="3568" actId="26606"/>
          <ac:cxnSpMkLst>
            <pc:docMk/>
            <pc:sldMk cId="2863809677" sldId="411"/>
            <ac:cxnSpMk id="4104" creationId="{F05BCF04-4702-43D0-BE8F-DBF6C2F65131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7T11:41:34.621" v="6000" actId="2696"/>
        <pc:sldMkLst>
          <pc:docMk/>
          <pc:sldMk cId="1804686486" sldId="412"/>
        </pc:sldMkLst>
        <pc:spChg chg="mod">
          <ac:chgData name="BEN KHALFALLAH Hela (EXT) ItimAsiSdcVdf" userId="d55be94f-4073-46ba-88ef-465599598fde" providerId="ADAL" clId="{9D7BA0FD-DA40-412B-BEE0-FCBE9AEA8BC5}" dt="2021-01-26T19:51:49.505" v="3728" actId="20577"/>
          <ac:spMkLst>
            <pc:docMk/>
            <pc:sldMk cId="1804686486" sldId="412"/>
            <ac:spMk id="2" creationId="{D74F76D8-5492-48B8-BD39-4F77F9B07AE0}"/>
          </ac:spMkLst>
        </pc:spChg>
        <pc:spChg chg="add">
          <ac:chgData name="BEN KHALFALLAH Hela (EXT) ItimAsiSdcVdf" userId="d55be94f-4073-46ba-88ef-465599598fde" providerId="ADAL" clId="{9D7BA0FD-DA40-412B-BEE0-FCBE9AEA8BC5}" dt="2021-01-26T19:41:29.562" v="3575" actId="26606"/>
          <ac:spMkLst>
            <pc:docMk/>
            <pc:sldMk cId="1804686486" sldId="412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41:29.562" v="3575" actId="26606"/>
          <ac:spMkLst>
            <pc:docMk/>
            <pc:sldMk cId="1804686486" sldId="412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41:29.562" v="3575" actId="26606"/>
          <ac:spMkLst>
            <pc:docMk/>
            <pc:sldMk cId="1804686486" sldId="412"/>
            <ac:spMk id="77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41:29.562" v="3575" actId="26606"/>
          <ac:spMkLst>
            <pc:docMk/>
            <pc:sldMk cId="1804686486" sldId="412"/>
            <ac:spMk id="8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41:29.562" v="3575" actId="26606"/>
          <ac:spMkLst>
            <pc:docMk/>
            <pc:sldMk cId="1804686486" sldId="412"/>
            <ac:spMk id="83" creationId="{95635077-9890-4CC8-9792-28743EBFE01D}"/>
          </ac:spMkLst>
        </pc:spChg>
        <pc:spChg chg="del">
          <ac:chgData name="BEN KHALFALLAH Hela (EXT) ItimAsiSdcVdf" userId="d55be94f-4073-46ba-88ef-465599598fde" providerId="ADAL" clId="{9D7BA0FD-DA40-412B-BEE0-FCBE9AEA8BC5}" dt="2021-01-26T19:41:14.082" v="3572"/>
          <ac:spMkLst>
            <pc:docMk/>
            <pc:sldMk cId="1804686486" sldId="412"/>
            <ac:spMk id="4100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41:14.082" v="3572"/>
          <ac:spMkLst>
            <pc:docMk/>
            <pc:sldMk cId="1804686486" sldId="412"/>
            <ac:spMk id="4101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41:14.082" v="3572"/>
          <ac:spMkLst>
            <pc:docMk/>
            <pc:sldMk cId="1804686486" sldId="412"/>
            <ac:spMk id="4103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41:14.082" v="3572"/>
          <ac:spMkLst>
            <pc:docMk/>
            <pc:sldMk cId="1804686486" sldId="412"/>
            <ac:spMk id="4105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41:14.082" v="3572"/>
          <ac:spMkLst>
            <pc:docMk/>
            <pc:sldMk cId="1804686486" sldId="412"/>
            <ac:spMk id="4106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19:41:15.620" v="3573" actId="478"/>
          <ac:picMkLst>
            <pc:docMk/>
            <pc:sldMk cId="1804686486" sldId="412"/>
            <ac:picMk id="4098" creationId="{BCED3EF9-D270-4B50-98BD-ABA65993B5DE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41:35.910" v="3576" actId="1076"/>
          <ac:picMkLst>
            <pc:docMk/>
            <pc:sldMk cId="1804686486" sldId="412"/>
            <ac:picMk id="5122" creationId="{FD6CEEE8-1CF4-407D-A0CE-678F0CD607F6}"/>
          </ac:picMkLst>
        </pc:picChg>
        <pc:cxnChg chg="add">
          <ac:chgData name="BEN KHALFALLAH Hela (EXT) ItimAsiSdcVdf" userId="d55be94f-4073-46ba-88ef-465599598fde" providerId="ADAL" clId="{9D7BA0FD-DA40-412B-BEE0-FCBE9AEA8BC5}" dt="2021-01-26T19:41:29.562" v="3575" actId="26606"/>
          <ac:cxnSpMkLst>
            <pc:docMk/>
            <pc:sldMk cId="1804686486" sldId="412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1:29.562" v="3575" actId="26606"/>
          <ac:cxnSpMkLst>
            <pc:docMk/>
            <pc:sldMk cId="1804686486" sldId="412"/>
            <ac:cxnSpMk id="79" creationId="{F05BCF04-4702-43D0-BE8F-DBF6C2F65131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41:14.082" v="3572"/>
          <ac:cxnSpMkLst>
            <pc:docMk/>
            <pc:sldMk cId="1804686486" sldId="412"/>
            <ac:cxnSpMk id="4102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41:14.082" v="3572"/>
          <ac:cxnSpMkLst>
            <pc:docMk/>
            <pc:sldMk cId="1804686486" sldId="412"/>
            <ac:cxnSpMk id="4104" creationId="{F05BCF04-4702-43D0-BE8F-DBF6C2F65131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7T11:41:34.645" v="6001" actId="2696"/>
        <pc:sldMkLst>
          <pc:docMk/>
          <pc:sldMk cId="4159475801" sldId="413"/>
        </pc:sldMkLst>
        <pc:spChg chg="mod">
          <ac:chgData name="BEN KHALFALLAH Hela (EXT) ItimAsiSdcVdf" userId="d55be94f-4073-46ba-88ef-465599598fde" providerId="ADAL" clId="{9D7BA0FD-DA40-412B-BEE0-FCBE9AEA8BC5}" dt="2021-01-26T20:36:00.216" v="4671" actId="20577"/>
          <ac:spMkLst>
            <pc:docMk/>
            <pc:sldMk cId="4159475801" sldId="413"/>
            <ac:spMk id="2" creationId="{D74F76D8-5492-48B8-BD39-4F77F9B07AE0}"/>
          </ac:spMkLst>
        </pc:spChg>
        <pc:spChg chg="del">
          <ac:chgData name="BEN KHALFALLAH Hela (EXT) ItimAsiSdcVdf" userId="d55be94f-4073-46ba-88ef-465599598fde" providerId="ADAL" clId="{9D7BA0FD-DA40-412B-BEE0-FCBE9AEA8BC5}" dt="2021-01-26T19:41:43.752" v="3578"/>
          <ac:spMkLst>
            <pc:docMk/>
            <pc:sldMk cId="4159475801" sldId="413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41:43.752" v="3578"/>
          <ac:spMkLst>
            <pc:docMk/>
            <pc:sldMk cId="4159475801" sldId="413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41:43.752" v="3578"/>
          <ac:spMkLst>
            <pc:docMk/>
            <pc:sldMk cId="4159475801" sldId="413"/>
            <ac:spMk id="77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41:43.752" v="3578"/>
          <ac:spMkLst>
            <pc:docMk/>
            <pc:sldMk cId="4159475801" sldId="413"/>
            <ac:spMk id="81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41:43.752" v="3578"/>
          <ac:spMkLst>
            <pc:docMk/>
            <pc:sldMk cId="4159475801" sldId="413"/>
            <ac:spMk id="83" creationId="{95635077-9890-4CC8-9792-28743EBFE01D}"/>
          </ac:spMkLst>
        </pc:spChg>
        <pc:spChg chg="add">
          <ac:chgData name="BEN KHALFALLAH Hela (EXT) ItimAsiSdcVdf" userId="d55be94f-4073-46ba-88ef-465599598fde" providerId="ADAL" clId="{9D7BA0FD-DA40-412B-BEE0-FCBE9AEA8BC5}" dt="2021-01-26T19:41:57.644" v="3581" actId="26606"/>
          <ac:spMkLst>
            <pc:docMk/>
            <pc:sldMk cId="4159475801" sldId="413"/>
            <ac:spMk id="6148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41:57.644" v="3581" actId="26606"/>
          <ac:spMkLst>
            <pc:docMk/>
            <pc:sldMk cId="4159475801" sldId="413"/>
            <ac:spMk id="6149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41:57.644" v="3581" actId="26606"/>
          <ac:spMkLst>
            <pc:docMk/>
            <pc:sldMk cId="4159475801" sldId="413"/>
            <ac:spMk id="6151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41:57.644" v="3581" actId="26606"/>
          <ac:spMkLst>
            <pc:docMk/>
            <pc:sldMk cId="4159475801" sldId="413"/>
            <ac:spMk id="6153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41:57.644" v="3581" actId="26606"/>
          <ac:spMkLst>
            <pc:docMk/>
            <pc:sldMk cId="4159475801" sldId="413"/>
            <ac:spMk id="6154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19:41:45.338" v="3579" actId="478"/>
          <ac:picMkLst>
            <pc:docMk/>
            <pc:sldMk cId="4159475801" sldId="413"/>
            <ac:picMk id="5122" creationId="{FD6CEEE8-1CF4-407D-A0CE-678F0CD607F6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42:01.241" v="3582" actId="1076"/>
          <ac:picMkLst>
            <pc:docMk/>
            <pc:sldMk cId="4159475801" sldId="413"/>
            <ac:picMk id="6146" creationId="{B07BD7A0-9B65-47C6-BE58-CED3ED9D08A4}"/>
          </ac:picMkLst>
        </pc:picChg>
        <pc:cxnChg chg="del">
          <ac:chgData name="BEN KHALFALLAH Hela (EXT) ItimAsiSdcVdf" userId="d55be94f-4073-46ba-88ef-465599598fde" providerId="ADAL" clId="{9D7BA0FD-DA40-412B-BEE0-FCBE9AEA8BC5}" dt="2021-01-26T19:41:43.752" v="3578"/>
          <ac:cxnSpMkLst>
            <pc:docMk/>
            <pc:sldMk cId="4159475801" sldId="413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41:43.752" v="3578"/>
          <ac:cxnSpMkLst>
            <pc:docMk/>
            <pc:sldMk cId="4159475801" sldId="413"/>
            <ac:cxnSpMk id="79" creationId="{F05BCF04-4702-43D0-BE8F-DBF6C2F65131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1:57.644" v="3581" actId="26606"/>
          <ac:cxnSpMkLst>
            <pc:docMk/>
            <pc:sldMk cId="4159475801" sldId="413"/>
            <ac:cxnSpMk id="6150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41:57.644" v="3581" actId="26606"/>
          <ac:cxnSpMkLst>
            <pc:docMk/>
            <pc:sldMk cId="4159475801" sldId="413"/>
            <ac:cxnSpMk id="6152" creationId="{F05BCF04-4702-43D0-BE8F-DBF6C2F65131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7T11:41:34.679" v="6003" actId="2696"/>
        <pc:sldMkLst>
          <pc:docMk/>
          <pc:sldMk cId="45019099" sldId="414"/>
        </pc:sldMkLst>
        <pc:spChg chg="mod">
          <ac:chgData name="BEN KHALFALLAH Hela (EXT) ItimAsiSdcVdf" userId="d55be94f-4073-46ba-88ef-465599598fde" providerId="ADAL" clId="{9D7BA0FD-DA40-412B-BEE0-FCBE9AEA8BC5}" dt="2021-01-26T19:55:38.077" v="3811" actId="20577"/>
          <ac:spMkLst>
            <pc:docMk/>
            <pc:sldMk cId="45019099" sldId="414"/>
            <ac:spMk id="2" creationId="{D74F76D8-5492-48B8-BD39-4F77F9B07AE0}"/>
          </ac:spMkLst>
        </pc:spChg>
        <pc:spChg chg="add">
          <ac:chgData name="BEN KHALFALLAH Hela (EXT) ItimAsiSdcVdf" userId="d55be94f-4073-46ba-88ef-465599598fde" providerId="ADAL" clId="{9D7BA0FD-DA40-412B-BEE0-FCBE9AEA8BC5}" dt="2021-01-26T19:55:31.506" v="3803" actId="26606"/>
          <ac:spMkLst>
            <pc:docMk/>
            <pc:sldMk cId="45019099" sldId="414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55:31.506" v="3803" actId="26606"/>
          <ac:spMkLst>
            <pc:docMk/>
            <pc:sldMk cId="45019099" sldId="414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55:31.506" v="3803" actId="26606"/>
          <ac:spMkLst>
            <pc:docMk/>
            <pc:sldMk cId="45019099" sldId="414"/>
            <ac:spMk id="77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55:31.506" v="3803" actId="26606"/>
          <ac:spMkLst>
            <pc:docMk/>
            <pc:sldMk cId="45019099" sldId="414"/>
            <ac:spMk id="8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55:31.506" v="3803" actId="26606"/>
          <ac:spMkLst>
            <pc:docMk/>
            <pc:sldMk cId="45019099" sldId="414"/>
            <ac:spMk id="83" creationId="{95635077-9890-4CC8-9792-28743EBFE01D}"/>
          </ac:spMkLst>
        </pc:spChg>
        <pc:spChg chg="del">
          <ac:chgData name="BEN KHALFALLAH Hela (EXT) ItimAsiSdcVdf" userId="d55be94f-4073-46ba-88ef-465599598fde" providerId="ADAL" clId="{9D7BA0FD-DA40-412B-BEE0-FCBE9AEA8BC5}" dt="2021-01-26T19:55:16.315" v="3800"/>
          <ac:spMkLst>
            <pc:docMk/>
            <pc:sldMk cId="45019099" sldId="414"/>
            <ac:spMk id="6148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55:16.315" v="3800"/>
          <ac:spMkLst>
            <pc:docMk/>
            <pc:sldMk cId="45019099" sldId="414"/>
            <ac:spMk id="6149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55:16.315" v="3800"/>
          <ac:spMkLst>
            <pc:docMk/>
            <pc:sldMk cId="45019099" sldId="414"/>
            <ac:spMk id="6151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55:16.315" v="3800"/>
          <ac:spMkLst>
            <pc:docMk/>
            <pc:sldMk cId="45019099" sldId="414"/>
            <ac:spMk id="6153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55:16.315" v="3800"/>
          <ac:spMkLst>
            <pc:docMk/>
            <pc:sldMk cId="45019099" sldId="414"/>
            <ac:spMk id="6154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19:55:18.724" v="3801" actId="478"/>
          <ac:picMkLst>
            <pc:docMk/>
            <pc:sldMk cId="45019099" sldId="414"/>
            <ac:picMk id="6146" creationId="{B07BD7A0-9B65-47C6-BE58-CED3ED9D08A4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55:31.506" v="3803" actId="26606"/>
          <ac:picMkLst>
            <pc:docMk/>
            <pc:sldMk cId="45019099" sldId="414"/>
            <ac:picMk id="7170" creationId="{4775E553-3F59-42AE-9663-A1D120F75905}"/>
          </ac:picMkLst>
        </pc:picChg>
        <pc:cxnChg chg="add">
          <ac:chgData name="BEN KHALFALLAH Hela (EXT) ItimAsiSdcVdf" userId="d55be94f-4073-46ba-88ef-465599598fde" providerId="ADAL" clId="{9D7BA0FD-DA40-412B-BEE0-FCBE9AEA8BC5}" dt="2021-01-26T19:55:31.506" v="3803" actId="26606"/>
          <ac:cxnSpMkLst>
            <pc:docMk/>
            <pc:sldMk cId="45019099" sldId="414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55:31.506" v="3803" actId="26606"/>
          <ac:cxnSpMkLst>
            <pc:docMk/>
            <pc:sldMk cId="45019099" sldId="414"/>
            <ac:cxnSpMk id="79" creationId="{F05BCF04-4702-43D0-BE8F-DBF6C2F65131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55:16.315" v="3800"/>
          <ac:cxnSpMkLst>
            <pc:docMk/>
            <pc:sldMk cId="45019099" sldId="414"/>
            <ac:cxnSpMk id="6150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55:16.315" v="3800"/>
          <ac:cxnSpMkLst>
            <pc:docMk/>
            <pc:sldMk cId="45019099" sldId="414"/>
            <ac:cxnSpMk id="6152" creationId="{F05BCF04-4702-43D0-BE8F-DBF6C2F65131}"/>
          </ac:cxnSpMkLst>
        </pc:cxnChg>
      </pc:sldChg>
      <pc:sldChg chg="modSp add del">
        <pc:chgData name="BEN KHALFALLAH Hela (EXT) ItimAsiSdcVdf" userId="d55be94f-4073-46ba-88ef-465599598fde" providerId="ADAL" clId="{9D7BA0FD-DA40-412B-BEE0-FCBE9AEA8BC5}" dt="2021-01-26T19:49:54.368" v="3697" actId="2696"/>
        <pc:sldMkLst>
          <pc:docMk/>
          <pc:sldMk cId="3247647771" sldId="414"/>
        </pc:sldMkLst>
        <pc:spChg chg="mod">
          <ac:chgData name="BEN KHALFALLAH Hela (EXT) ItimAsiSdcVdf" userId="d55be94f-4073-46ba-88ef-465599598fde" providerId="ADAL" clId="{9D7BA0FD-DA40-412B-BEE0-FCBE9AEA8BC5}" dt="2021-01-26T19:49:25.050" v="3696" actId="113"/>
          <ac:spMkLst>
            <pc:docMk/>
            <pc:sldMk cId="3247647771" sldId="414"/>
            <ac:spMk id="2" creationId="{0190150E-E7BE-4BEA-84ED-615F0E29C513}"/>
          </ac:spMkLst>
        </pc:spChg>
      </pc:sldChg>
      <pc:sldChg chg="addSp modSp add del ord">
        <pc:chgData name="BEN KHALFALLAH Hela (EXT) ItimAsiSdcVdf" userId="d55be94f-4073-46ba-88ef-465599598fde" providerId="ADAL" clId="{9D7BA0FD-DA40-412B-BEE0-FCBE9AEA8BC5}" dt="2021-01-26T19:48:34.897" v="3686" actId="2696"/>
        <pc:sldMkLst>
          <pc:docMk/>
          <pc:sldMk cId="4235738473" sldId="414"/>
        </pc:sldMkLst>
        <pc:spChg chg="add mod">
          <ac:chgData name="BEN KHALFALLAH Hela (EXT) ItimAsiSdcVdf" userId="d55be94f-4073-46ba-88ef-465599598fde" providerId="ADAL" clId="{9D7BA0FD-DA40-412B-BEE0-FCBE9AEA8BC5}" dt="2021-01-26T19:48:14.614" v="3685" actId="20577"/>
          <ac:spMkLst>
            <pc:docMk/>
            <pc:sldMk cId="4235738473" sldId="414"/>
            <ac:spMk id="2" creationId="{0190150E-E7BE-4BEA-84ED-615F0E29C513}"/>
          </ac:spMkLst>
        </pc:sp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7T11:41:34.743" v="6004" actId="2696"/>
        <pc:sldMkLst>
          <pc:docMk/>
          <pc:sldMk cId="1284526775" sldId="415"/>
        </pc:sldMkLst>
        <pc:spChg chg="mod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2" creationId="{D74F76D8-5492-48B8-BD39-4F77F9B07AE0}"/>
          </ac:spMkLst>
        </pc:spChg>
        <pc:spChg chg="del">
          <ac:chgData name="BEN KHALFALLAH Hela (EXT) ItimAsiSdcVdf" userId="d55be94f-4073-46ba-88ef-465599598fde" providerId="ADAL" clId="{9D7BA0FD-DA40-412B-BEE0-FCBE9AEA8BC5}" dt="2021-01-26T19:56:18.089" v="3813"/>
          <ac:spMkLst>
            <pc:docMk/>
            <pc:sldMk cId="1284526775" sldId="415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56:18.089" v="3813"/>
          <ac:spMkLst>
            <pc:docMk/>
            <pc:sldMk cId="1284526775" sldId="415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56:18.089" v="3813"/>
          <ac:spMkLst>
            <pc:docMk/>
            <pc:sldMk cId="1284526775" sldId="415"/>
            <ac:spMk id="77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56:18.089" v="3813"/>
          <ac:spMkLst>
            <pc:docMk/>
            <pc:sldMk cId="1284526775" sldId="415"/>
            <ac:spMk id="81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56:18.089" v="3813"/>
          <ac:spMkLst>
            <pc:docMk/>
            <pc:sldMk cId="1284526775" sldId="415"/>
            <ac:spMk id="83" creationId="{95635077-9890-4CC8-9792-28743EBFE01D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33.449" v="3848" actId="26606"/>
          <ac:spMkLst>
            <pc:docMk/>
            <pc:sldMk cId="1284526775" sldId="415"/>
            <ac:spMk id="85" creationId="{34461041-8413-4023-ABA7-9E499B0AD99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33.449" v="3848" actId="26606"/>
          <ac:spMkLst>
            <pc:docMk/>
            <pc:sldMk cId="1284526775" sldId="415"/>
            <ac:spMk id="89" creationId="{D841E764-4629-49E0-994A-6F92FEFB9B5D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33.449" v="3848" actId="26606"/>
          <ac:spMkLst>
            <pc:docMk/>
            <pc:sldMk cId="1284526775" sldId="415"/>
            <ac:spMk id="91" creationId="{95635077-9890-4CC8-9792-28743EBFE01D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02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04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08" creationId="{BD447334-7A13-4AAB-B92F-9B3990794C7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10" creationId="{A80859B2-E631-44CD-80CE-0B9E3CAA70C2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12" creationId="{6330B6DB-1B88-4062-A0B5-6360AA0200AB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01" v="3854" actId="26606"/>
          <ac:spMkLst>
            <pc:docMk/>
            <pc:sldMk cId="1284526775" sldId="415"/>
            <ac:spMk id="114" creationId="{8E79B4B5-4912-4114-A02C-CE476EEE966F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16" creationId="{0A95E83E-3C35-4C05-B1FC-CBF86CCB7C2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47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49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53" creationId="{66B8738D-6184-4200-93C8-A38B49E39D94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55" creationId="{5B73017D-B127-4D47-BB33-0DA52359F54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59" creationId="{C1AD70F9-2AA8-40AD-81F2-0D7BC881C9A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50.919" v="3855" actId="26606"/>
          <ac:spMkLst>
            <pc:docMk/>
            <pc:sldMk cId="1284526775" sldId="415"/>
            <ac:spMk id="161" creationId="{0A95E83E-3C35-4C05-B1FC-CBF86CCB7C2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63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64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66" creationId="{66B8738D-6184-4200-93C8-A38B49E39D94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67" creationId="{5B73017D-B127-4D47-BB33-0DA52359F54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69" creationId="{C1AD70F9-2AA8-40AD-81F2-0D7BC881C9A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71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72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74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75" creationId="{BD447334-7A13-4AAB-B92F-9B3990794C7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76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77" creationId="{A80859B2-E631-44CD-80CE-0B9E3CAA70C2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79" creationId="{6330B6DB-1B88-4062-A0B5-6360AA0200AB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80" creationId="{66B8738D-6184-4200-93C8-A38B49E39D94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3.703" v="3863" actId="26606"/>
          <ac:spMkLst>
            <pc:docMk/>
            <pc:sldMk cId="1284526775" sldId="415"/>
            <ac:spMk id="181" creationId="{8E79B4B5-4912-4114-A02C-CE476EEE966F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82" creationId="{5B73017D-B127-4D47-BB33-0DA52359F54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83" creationId="{58331D47-DE7A-4F51-9D59-FD68F3BDD20E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85" creationId="{99DEDC60-6312-4214-B219-E46479D7E137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86" creationId="{C1AD70F9-2AA8-40AD-81F2-0D7BC881C9A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1.988" v="3861" actId="26606"/>
          <ac:spMkLst>
            <pc:docMk/>
            <pc:sldMk cId="1284526775" sldId="415"/>
            <ac:spMk id="188" creationId="{0A95E83E-3C35-4C05-B1FC-CBF86CCB7C2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89" creationId="{66B8738D-6184-4200-93C8-A38B49E39D94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90" creationId="{5B73017D-B127-4D47-BB33-0DA52359F54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92" creationId="{C1AD70F9-2AA8-40AD-81F2-0D7BC881C9A9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8:14.648" v="3865" actId="26606"/>
          <ac:spMkLst>
            <pc:docMk/>
            <pc:sldMk cId="1284526775" sldId="415"/>
            <ac:spMk id="193" creationId="{0A95E83E-3C35-4C05-B1FC-CBF86CCB7C2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24.293" v="3846" actId="26606"/>
          <ac:spMkLst>
            <pc:docMk/>
            <pc:sldMk cId="1284526775" sldId="415"/>
            <ac:spMk id="8196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24.293" v="3846" actId="26606"/>
          <ac:spMkLst>
            <pc:docMk/>
            <pc:sldMk cId="1284526775" sldId="415"/>
            <ac:spMk id="8197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24.293" v="3846" actId="26606"/>
          <ac:spMkLst>
            <pc:docMk/>
            <pc:sldMk cId="1284526775" sldId="415"/>
            <ac:spMk id="8199" creationId="{34461041-8413-4023-ABA7-9E499B0AD99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24.293" v="3846" actId="26606"/>
          <ac:spMkLst>
            <pc:docMk/>
            <pc:sldMk cId="1284526775" sldId="415"/>
            <ac:spMk id="8201" creationId="{D841E764-4629-49E0-994A-6F92FEFB9B5D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24.293" v="3846" actId="26606"/>
          <ac:spMkLst>
            <pc:docMk/>
            <pc:sldMk cId="1284526775" sldId="415"/>
            <ac:spMk id="8202" creationId="{95635077-9890-4CC8-9792-28743EBFE01D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33.449" v="3848" actId="26606"/>
          <ac:spMkLst>
            <pc:docMk/>
            <pc:sldMk cId="1284526775" sldId="415"/>
            <ac:spMk id="8204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6T19:57:33.449" v="3848" actId="26606"/>
          <ac:spMkLst>
            <pc:docMk/>
            <pc:sldMk cId="1284526775" sldId="415"/>
            <ac:spMk id="8205" creationId="{5F097929-F3D6-4D1F-8AFC-CF348171A9E1}"/>
          </ac:spMkLst>
        </pc:spChg>
        <pc:picChg chg="add mod ord">
          <ac:chgData name="BEN KHALFALLAH Hela (EXT) ItimAsiSdcVdf" userId="d55be94f-4073-46ba-88ef-465599598fde" providerId="ADAL" clId="{9D7BA0FD-DA40-412B-BEE0-FCBE9AEA8BC5}" dt="2021-01-26T19:58:14.648" v="3865" actId="26606"/>
          <ac:picMkLst>
            <pc:docMk/>
            <pc:sldMk cId="1284526775" sldId="415"/>
            <ac:picMk id="3" creationId="{AF0066C2-B80A-4DBA-870C-70055655723E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19:57:54.211" v="3856"/>
          <ac:picMkLst>
            <pc:docMk/>
            <pc:sldMk cId="1284526775" sldId="415"/>
            <ac:picMk id="4" creationId="{5403E1C7-BCE7-4B2F-86CC-248E8B55BEF5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58:06.494" v="3859" actId="1076"/>
          <ac:picMkLst>
            <pc:docMk/>
            <pc:sldMk cId="1284526775" sldId="415"/>
            <ac:picMk id="51" creationId="{26084E75-768E-4B8A-A25B-41D00F6350CF}"/>
          </ac:picMkLst>
        </pc:picChg>
        <pc:picChg chg="del">
          <ac:chgData name="BEN KHALFALLAH Hela (EXT) ItimAsiSdcVdf" userId="d55be94f-4073-46ba-88ef-465599598fde" providerId="ADAL" clId="{9D7BA0FD-DA40-412B-BEE0-FCBE9AEA8BC5}" dt="2021-01-26T19:56:19.712" v="3814" actId="478"/>
          <ac:picMkLst>
            <pc:docMk/>
            <pc:sldMk cId="1284526775" sldId="415"/>
            <ac:picMk id="7170" creationId="{4775E553-3F59-42AE-9663-A1D120F75905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19:57:14.705" v="3844" actId="478"/>
          <ac:picMkLst>
            <pc:docMk/>
            <pc:sldMk cId="1284526775" sldId="415"/>
            <ac:picMk id="8194" creationId="{04AF6DEB-1B83-48F5-A453-F93679D3A55E}"/>
          </ac:picMkLst>
        </pc:picChg>
        <pc:cxnChg chg="del">
          <ac:chgData name="BEN KHALFALLAH Hela (EXT) ItimAsiSdcVdf" userId="d55be94f-4073-46ba-88ef-465599598fde" providerId="ADAL" clId="{9D7BA0FD-DA40-412B-BEE0-FCBE9AEA8BC5}" dt="2021-01-26T19:56:18.089" v="3813"/>
          <ac:cxnSpMkLst>
            <pc:docMk/>
            <pc:sldMk cId="1284526775" sldId="415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56:18.089" v="3813"/>
          <ac:cxnSpMkLst>
            <pc:docMk/>
            <pc:sldMk cId="1284526775" sldId="415"/>
            <ac:cxnSpMk id="79" creationId="{F05BCF04-4702-43D0-BE8F-DBF6C2F6513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33.449" v="3848" actId="26606"/>
          <ac:cxnSpMkLst>
            <pc:docMk/>
            <pc:sldMk cId="1284526775" sldId="415"/>
            <ac:cxnSpMk id="87" creationId="{F05BCF04-4702-43D0-BE8F-DBF6C2F6513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50.901" v="3854" actId="26606"/>
          <ac:cxnSpMkLst>
            <pc:docMk/>
            <pc:sldMk cId="1284526775" sldId="415"/>
            <ac:cxnSpMk id="106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50.919" v="3855" actId="26606"/>
          <ac:cxnSpMkLst>
            <pc:docMk/>
            <pc:sldMk cId="1284526775" sldId="415"/>
            <ac:cxnSpMk id="151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50.919" v="3855" actId="26606"/>
          <ac:cxnSpMkLst>
            <pc:docMk/>
            <pc:sldMk cId="1284526775" sldId="415"/>
            <ac:cxnSpMk id="157" creationId="{C2B7B8EB-0638-43BD-9A64-62F95F505484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4.648" v="3865" actId="26606"/>
          <ac:cxnSpMkLst>
            <pc:docMk/>
            <pc:sldMk cId="1284526775" sldId="415"/>
            <ac:cxnSpMk id="165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4.648" v="3865" actId="26606"/>
          <ac:cxnSpMkLst>
            <pc:docMk/>
            <pc:sldMk cId="1284526775" sldId="415"/>
            <ac:cxnSpMk id="168" creationId="{C2B7B8EB-0638-43BD-9A64-62F95F505484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3.703" v="3863" actId="26606"/>
          <ac:cxnSpMkLst>
            <pc:docMk/>
            <pc:sldMk cId="1284526775" sldId="415"/>
            <ac:cxnSpMk id="173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1.988" v="3861" actId="26606"/>
          <ac:cxnSpMkLst>
            <pc:docMk/>
            <pc:sldMk cId="1284526775" sldId="415"/>
            <ac:cxnSpMk id="178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1.988" v="3861" actId="26606"/>
          <ac:cxnSpMkLst>
            <pc:docMk/>
            <pc:sldMk cId="1284526775" sldId="415"/>
            <ac:cxnSpMk id="184" creationId="{C2B7B8EB-0638-43BD-9A64-62F95F505484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4.648" v="3865" actId="26606"/>
          <ac:cxnSpMkLst>
            <pc:docMk/>
            <pc:sldMk cId="1284526775" sldId="415"/>
            <ac:cxnSpMk id="187" creationId="{D92A1B31-DB63-435D-93E6-9712CDFB20FE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8:14.648" v="3865" actId="26606"/>
          <ac:cxnSpMkLst>
            <pc:docMk/>
            <pc:sldMk cId="1284526775" sldId="415"/>
            <ac:cxnSpMk id="191" creationId="{C2B7B8EB-0638-43BD-9A64-62F95F505484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24.293" v="3846" actId="26606"/>
          <ac:cxnSpMkLst>
            <pc:docMk/>
            <pc:sldMk cId="1284526775" sldId="415"/>
            <ac:cxnSpMk id="8198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24.293" v="3846" actId="26606"/>
          <ac:cxnSpMkLst>
            <pc:docMk/>
            <pc:sldMk cId="1284526775" sldId="415"/>
            <ac:cxnSpMk id="8200" creationId="{F05BCF04-4702-43D0-BE8F-DBF6C2F6513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19:57:33.449" v="3848" actId="26606"/>
          <ac:cxnSpMkLst>
            <pc:docMk/>
            <pc:sldMk cId="1284526775" sldId="415"/>
            <ac:cxnSpMk id="8206" creationId="{43074C91-9045-414B-B5F9-567DAE3EED25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6T20:00:32.242" v="3909" actId="2696"/>
        <pc:sldMkLst>
          <pc:docMk/>
          <pc:sldMk cId="1076953314" sldId="416"/>
        </pc:sldMkLst>
        <pc:spChg chg="mod">
          <ac:chgData name="BEN KHALFALLAH Hela (EXT) ItimAsiSdcVdf" userId="d55be94f-4073-46ba-88ef-465599598fde" providerId="ADAL" clId="{9D7BA0FD-DA40-412B-BEE0-FCBE9AEA8BC5}" dt="2021-01-26T19:59:27.046" v="3906" actId="20577"/>
          <ac:spMkLst>
            <pc:docMk/>
            <pc:sldMk cId="1076953314" sldId="416"/>
            <ac:spMk id="2" creationId="{D74F76D8-5492-48B8-BD39-4F77F9B07AE0}"/>
          </ac:spMkLst>
        </pc:spChg>
        <pc:spChg chg="add">
          <ac:chgData name="BEN KHALFALLAH Hela (EXT) ItimAsiSdcVdf" userId="d55be94f-4073-46ba-88ef-465599598fde" providerId="ADAL" clId="{9D7BA0FD-DA40-412B-BEE0-FCBE9AEA8BC5}" dt="2021-01-26T19:58:52.246" v="3870" actId="26606"/>
          <ac:spMkLst>
            <pc:docMk/>
            <pc:sldMk cId="1076953314" sldId="416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19:58:52.246" v="3870" actId="26606"/>
          <ac:spMkLst>
            <pc:docMk/>
            <pc:sldMk cId="1076953314" sldId="416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19:58:52.246" v="3870" actId="26606"/>
          <ac:spMkLst>
            <pc:docMk/>
            <pc:sldMk cId="1076953314" sldId="416"/>
            <ac:spMk id="77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19:58:52.246" v="3870" actId="26606"/>
          <ac:spMkLst>
            <pc:docMk/>
            <pc:sldMk cId="1076953314" sldId="416"/>
            <ac:spMk id="8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19:58:52.246" v="3870" actId="26606"/>
          <ac:spMkLst>
            <pc:docMk/>
            <pc:sldMk cId="1076953314" sldId="416"/>
            <ac:spMk id="83" creationId="{95635077-9890-4CC8-9792-28743EBFE01D}"/>
          </ac:spMkLst>
        </pc:spChg>
        <pc:spChg chg="del">
          <ac:chgData name="BEN KHALFALLAH Hela (EXT) ItimAsiSdcVdf" userId="d55be94f-4073-46ba-88ef-465599598fde" providerId="ADAL" clId="{9D7BA0FD-DA40-412B-BEE0-FCBE9AEA8BC5}" dt="2021-01-26T19:58:25.823" v="3867"/>
          <ac:spMkLst>
            <pc:docMk/>
            <pc:sldMk cId="1076953314" sldId="416"/>
            <ac:spMk id="6148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19:58:25.823" v="3867"/>
          <ac:spMkLst>
            <pc:docMk/>
            <pc:sldMk cId="1076953314" sldId="416"/>
            <ac:spMk id="6149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19:58:25.823" v="3867"/>
          <ac:spMkLst>
            <pc:docMk/>
            <pc:sldMk cId="1076953314" sldId="416"/>
            <ac:spMk id="6151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19:58:25.823" v="3867"/>
          <ac:spMkLst>
            <pc:docMk/>
            <pc:sldMk cId="1076953314" sldId="416"/>
            <ac:spMk id="6153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19:58:25.823" v="3867"/>
          <ac:spMkLst>
            <pc:docMk/>
            <pc:sldMk cId="1076953314" sldId="416"/>
            <ac:spMk id="6154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19:58:42.610" v="3868" actId="478"/>
          <ac:picMkLst>
            <pc:docMk/>
            <pc:sldMk cId="1076953314" sldId="416"/>
            <ac:picMk id="6146" creationId="{B07BD7A0-9B65-47C6-BE58-CED3ED9D08A4}"/>
          </ac:picMkLst>
        </pc:picChg>
        <pc:picChg chg="add mod">
          <ac:chgData name="BEN KHALFALLAH Hela (EXT) ItimAsiSdcVdf" userId="d55be94f-4073-46ba-88ef-465599598fde" providerId="ADAL" clId="{9D7BA0FD-DA40-412B-BEE0-FCBE9AEA8BC5}" dt="2021-01-26T19:59:08.105" v="3872" actId="1076"/>
          <ac:picMkLst>
            <pc:docMk/>
            <pc:sldMk cId="1076953314" sldId="416"/>
            <ac:picMk id="9218" creationId="{A5AFDA58-B0E8-47A8-8BBF-A6E24FC4220A}"/>
          </ac:picMkLst>
        </pc:picChg>
        <pc:cxnChg chg="add">
          <ac:chgData name="BEN KHALFALLAH Hela (EXT) ItimAsiSdcVdf" userId="d55be94f-4073-46ba-88ef-465599598fde" providerId="ADAL" clId="{9D7BA0FD-DA40-412B-BEE0-FCBE9AEA8BC5}" dt="2021-01-26T19:58:52.246" v="3870" actId="26606"/>
          <ac:cxnSpMkLst>
            <pc:docMk/>
            <pc:sldMk cId="1076953314" sldId="416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19:58:52.246" v="3870" actId="26606"/>
          <ac:cxnSpMkLst>
            <pc:docMk/>
            <pc:sldMk cId="1076953314" sldId="416"/>
            <ac:cxnSpMk id="79" creationId="{F05BCF04-4702-43D0-BE8F-DBF6C2F65131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58:25.823" v="3867"/>
          <ac:cxnSpMkLst>
            <pc:docMk/>
            <pc:sldMk cId="1076953314" sldId="416"/>
            <ac:cxnSpMk id="6150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19:58:25.823" v="3867"/>
          <ac:cxnSpMkLst>
            <pc:docMk/>
            <pc:sldMk cId="1076953314" sldId="416"/>
            <ac:cxnSpMk id="6152" creationId="{F05BCF04-4702-43D0-BE8F-DBF6C2F65131}"/>
          </ac:cxnSpMkLst>
        </pc:cxn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6T21:13:24.154" v="5068" actId="2696"/>
        <pc:sldMkLst>
          <pc:docMk/>
          <pc:sldMk cId="540705521" sldId="417"/>
        </pc:sldMkLst>
        <pc:spChg chg="mo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2" creationId="{D74F76D8-5492-48B8-BD39-4F77F9B07AE0}"/>
          </ac:spMkLst>
        </pc:spChg>
        <pc:spChg chg="ad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16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18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22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26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20:10:29.621" v="4169" actId="26606"/>
          <ac:spMkLst>
            <pc:docMk/>
            <pc:sldMk cId="540705521" sldId="417"/>
            <ac:spMk id="28" creationId="{95635077-9890-4CC8-9792-28743EBFE01D}"/>
          </ac:spMkLst>
        </pc:spChg>
        <pc:spChg chg="del">
          <ac:chgData name="BEN KHALFALLAH Hela (EXT) ItimAsiSdcVdf" userId="d55be94f-4073-46ba-88ef-465599598fde" providerId="ADAL" clId="{9D7BA0FD-DA40-412B-BEE0-FCBE9AEA8BC5}" dt="2021-01-26T20:00:26.881" v="3908"/>
          <ac:spMkLst>
            <pc:docMk/>
            <pc:sldMk cId="540705521" sldId="417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20:00:26.881" v="3908"/>
          <ac:spMkLst>
            <pc:docMk/>
            <pc:sldMk cId="540705521" sldId="417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9D7BA0FD-DA40-412B-BEE0-FCBE9AEA8BC5}" dt="2021-01-26T20:00:26.881" v="3908"/>
          <ac:spMkLst>
            <pc:docMk/>
            <pc:sldMk cId="540705521" sldId="417"/>
            <ac:spMk id="77" creationId="{34461041-8413-4023-ABA7-9E499B0AD995}"/>
          </ac:spMkLst>
        </pc:spChg>
        <pc:spChg chg="del">
          <ac:chgData name="BEN KHALFALLAH Hela (EXT) ItimAsiSdcVdf" userId="d55be94f-4073-46ba-88ef-465599598fde" providerId="ADAL" clId="{9D7BA0FD-DA40-412B-BEE0-FCBE9AEA8BC5}" dt="2021-01-26T20:00:26.881" v="3908"/>
          <ac:spMkLst>
            <pc:docMk/>
            <pc:sldMk cId="540705521" sldId="417"/>
            <ac:spMk id="81" creationId="{D841E764-4629-49E0-994A-6F92FEFB9B5D}"/>
          </ac:spMkLst>
        </pc:spChg>
        <pc:spChg chg="del">
          <ac:chgData name="BEN KHALFALLAH Hela (EXT) ItimAsiSdcVdf" userId="d55be94f-4073-46ba-88ef-465599598fde" providerId="ADAL" clId="{9D7BA0FD-DA40-412B-BEE0-FCBE9AEA8BC5}" dt="2021-01-26T20:00:26.881" v="3908"/>
          <ac:spMkLst>
            <pc:docMk/>
            <pc:sldMk cId="540705521" sldId="417"/>
            <ac:spMk id="83" creationId="{95635077-9890-4CC8-9792-28743EBFE01D}"/>
          </ac:spMkLst>
        </pc:spChg>
        <pc:picChg chg="add mod">
          <ac:chgData name="BEN KHALFALLAH Hela (EXT) ItimAsiSdcVdf" userId="d55be94f-4073-46ba-88ef-465599598fde" providerId="ADAL" clId="{9D7BA0FD-DA40-412B-BEE0-FCBE9AEA8BC5}" dt="2021-01-26T20:10:41.343" v="4172" actId="1076"/>
          <ac:picMkLst>
            <pc:docMk/>
            <pc:sldMk cId="540705521" sldId="417"/>
            <ac:picMk id="11" creationId="{75F887B1-7F95-4510-AADA-4426652ACDCA}"/>
          </ac:picMkLst>
        </pc:picChg>
        <pc:picChg chg="del">
          <ac:chgData name="BEN KHALFALLAH Hela (EXT) ItimAsiSdcVdf" userId="d55be94f-4073-46ba-88ef-465599598fde" providerId="ADAL" clId="{9D7BA0FD-DA40-412B-BEE0-FCBE9AEA8BC5}" dt="2021-01-26T20:10:26.720" v="4167"/>
          <ac:picMkLst>
            <pc:docMk/>
            <pc:sldMk cId="540705521" sldId="417"/>
            <ac:picMk id="9218" creationId="{A5AFDA58-B0E8-47A8-8BBF-A6E24FC4220A}"/>
          </ac:picMkLst>
        </pc:picChg>
        <pc:cxnChg chg="add">
          <ac:chgData name="BEN KHALFALLAH Hela (EXT) ItimAsiSdcVdf" userId="d55be94f-4073-46ba-88ef-465599598fde" providerId="ADAL" clId="{9D7BA0FD-DA40-412B-BEE0-FCBE9AEA8BC5}" dt="2021-01-26T20:10:29.621" v="4169" actId="26606"/>
          <ac:cxnSpMkLst>
            <pc:docMk/>
            <pc:sldMk cId="540705521" sldId="417"/>
            <ac:cxnSpMk id="20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10:29.621" v="4169" actId="26606"/>
          <ac:cxnSpMkLst>
            <pc:docMk/>
            <pc:sldMk cId="540705521" sldId="417"/>
            <ac:cxnSpMk id="24" creationId="{F05BCF04-4702-43D0-BE8F-DBF6C2F65131}"/>
          </ac:cxnSpMkLst>
        </pc:cxnChg>
        <pc:cxnChg chg="del">
          <ac:chgData name="BEN KHALFALLAH Hela (EXT) ItimAsiSdcVdf" userId="d55be94f-4073-46ba-88ef-465599598fde" providerId="ADAL" clId="{9D7BA0FD-DA40-412B-BEE0-FCBE9AEA8BC5}" dt="2021-01-26T20:00:26.881" v="3908"/>
          <ac:cxnSpMkLst>
            <pc:docMk/>
            <pc:sldMk cId="540705521" sldId="417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9D7BA0FD-DA40-412B-BEE0-FCBE9AEA8BC5}" dt="2021-01-26T20:00:26.881" v="3908"/>
          <ac:cxnSpMkLst>
            <pc:docMk/>
            <pc:sldMk cId="540705521" sldId="417"/>
            <ac:cxnSpMk id="79" creationId="{F05BCF04-4702-43D0-BE8F-DBF6C2F65131}"/>
          </ac:cxnSpMkLst>
        </pc:cxnChg>
      </pc:sldChg>
      <pc:sldChg chg="addSp modSp add del">
        <pc:chgData name="BEN KHALFALLAH Hela (EXT) ItimAsiSdcVdf" userId="d55be94f-4073-46ba-88ef-465599598fde" providerId="ADAL" clId="{9D7BA0FD-DA40-412B-BEE0-FCBE9AEA8BC5}" dt="2021-01-27T11:41:34.761" v="6005" actId="2696"/>
        <pc:sldMkLst>
          <pc:docMk/>
          <pc:sldMk cId="1080626210" sldId="418"/>
        </pc:sldMkLst>
        <pc:spChg chg="mod">
          <ac:chgData name="BEN KHALFALLAH Hela (EXT) ItimAsiSdcVdf" userId="d55be94f-4073-46ba-88ef-465599598fde" providerId="ADAL" clId="{9D7BA0FD-DA40-412B-BEE0-FCBE9AEA8BC5}" dt="2021-01-26T20:23:32.070" v="4515" actId="20577"/>
          <ac:spMkLst>
            <pc:docMk/>
            <pc:sldMk cId="1080626210" sldId="418"/>
            <ac:spMk id="2" creationId="{61AA42EA-273D-4787-A98B-0ED0F8715052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52.288" v="4196" actId="20577"/>
          <ac:spMkLst>
            <pc:docMk/>
            <pc:sldMk cId="1080626210" sldId="418"/>
            <ac:spMk id="3" creationId="{EE50492E-8C0D-4AB7-A090-320E662E66F4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19.543" v="4173" actId="1076"/>
          <ac:spMkLst>
            <pc:docMk/>
            <pc:sldMk cId="1080626210" sldId="418"/>
            <ac:spMk id="4" creationId="{66A00F2B-5ADA-4D25-B339-5FD3BCAD31E0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19.543" v="4173" actId="1076"/>
          <ac:spMkLst>
            <pc:docMk/>
            <pc:sldMk cId="1080626210" sldId="418"/>
            <ac:spMk id="5" creationId="{1ECF2EB7-853D-410C-92CA-E8784FA92E6B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19.543" v="4173" actId="1076"/>
          <ac:spMkLst>
            <pc:docMk/>
            <pc:sldMk cId="1080626210" sldId="418"/>
            <ac:spMk id="6" creationId="{AA80A95A-DE35-48C3-8883-5FEC2AE2B86B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19.543" v="4173" actId="1076"/>
          <ac:spMkLst>
            <pc:docMk/>
            <pc:sldMk cId="1080626210" sldId="418"/>
            <ac:spMk id="7" creationId="{6E9A5B6A-4FF3-4751-9613-0FC50D6E0CE6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3:27.705" v="4245" actId="207"/>
          <ac:spMkLst>
            <pc:docMk/>
            <pc:sldMk cId="1080626210" sldId="418"/>
            <ac:spMk id="8" creationId="{5689E438-D6A8-4F7B-8A85-173AFE14F5F5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29.261" v="4176" actId="571"/>
          <ac:spMkLst>
            <pc:docMk/>
            <pc:sldMk cId="1080626210" sldId="418"/>
            <ac:spMk id="9" creationId="{0CFCF28A-B0A1-4C21-AAFC-A4D7F90A2A2F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29.261" v="4176" actId="571"/>
          <ac:spMkLst>
            <pc:docMk/>
            <pc:sldMk cId="1080626210" sldId="418"/>
            <ac:spMk id="10" creationId="{2DAFC361-BC99-4692-8629-8947B3E3FD53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3:44.150" v="4246" actId="207"/>
          <ac:spMkLst>
            <pc:docMk/>
            <pc:sldMk cId="1080626210" sldId="418"/>
            <ac:spMk id="11" creationId="{93006129-E182-4F17-8A06-7A2E797C9734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3:55.984" v="4247" actId="207"/>
          <ac:spMkLst>
            <pc:docMk/>
            <pc:sldMk cId="1080626210" sldId="418"/>
            <ac:spMk id="12" creationId="{F753B603-94AA-471E-9365-31284C8C7726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55.877" v="4205" actId="20577"/>
          <ac:spMkLst>
            <pc:docMk/>
            <pc:sldMk cId="1080626210" sldId="418"/>
            <ac:spMk id="13" creationId="{68429983-14D6-4F3C-88BD-454616AA9414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1:45.517" v="4179" actId="571"/>
          <ac:spMkLst>
            <pc:docMk/>
            <pc:sldMk cId="1080626210" sldId="418"/>
            <ac:spMk id="14" creationId="{5733903B-EB16-4602-B5A8-4CD5A23C87BD}"/>
          </ac:spMkLst>
        </pc:spChg>
        <pc:spChg chg="add mod ord">
          <ac:chgData name="BEN KHALFALLAH Hela (EXT) ItimAsiSdcVdf" userId="d55be94f-4073-46ba-88ef-465599598fde" providerId="ADAL" clId="{9D7BA0FD-DA40-412B-BEE0-FCBE9AEA8BC5}" dt="2021-01-26T20:34:24.247" v="4664" actId="693"/>
          <ac:spMkLst>
            <pc:docMk/>
            <pc:sldMk cId="1080626210" sldId="418"/>
            <ac:spMk id="15" creationId="{F5BEAA03-487F-4F1E-B865-78C69E8B2989}"/>
          </ac:spMkLst>
        </pc:spChg>
        <pc:cxnChg chg="add mod">
          <ac:chgData name="BEN KHALFALLAH Hela (EXT) ItimAsiSdcVdf" userId="d55be94f-4073-46ba-88ef-465599598fde" providerId="ADAL" clId="{9D7BA0FD-DA40-412B-BEE0-FCBE9AEA8BC5}" dt="2021-01-26T20:34:40.685" v="4667" actId="208"/>
          <ac:cxnSpMkLst>
            <pc:docMk/>
            <pc:sldMk cId="1080626210" sldId="418"/>
            <ac:cxnSpMk id="17" creationId="{50E8D666-5E1C-477B-B9A1-245677DF4306}"/>
          </ac:cxnSpMkLst>
        </pc:cxnChg>
      </pc:sldChg>
      <pc:sldChg chg="addSp delSp modSp add del mod ord setBg setClrOvrMap">
        <pc:chgData name="BEN KHALFALLAH Hela (EXT) ItimAsiSdcVdf" userId="d55be94f-4073-46ba-88ef-465599598fde" providerId="ADAL" clId="{9D7BA0FD-DA40-412B-BEE0-FCBE9AEA8BC5}" dt="2021-01-27T11:41:34.778" v="6006" actId="2696"/>
        <pc:sldMkLst>
          <pc:docMk/>
          <pc:sldMk cId="3716233890" sldId="419"/>
        </pc:sldMkLst>
        <pc:spChg chg="add mod ord">
          <ac:chgData name="BEN KHALFALLAH Hela (EXT) ItimAsiSdcVdf" userId="d55be94f-4073-46ba-88ef-465599598fde" providerId="ADAL" clId="{9D7BA0FD-DA40-412B-BEE0-FCBE9AEA8BC5}" dt="2021-01-26T20:33:42.661" v="4658"/>
          <ac:spMkLst>
            <pc:docMk/>
            <pc:sldMk cId="3716233890" sldId="419"/>
            <ac:spMk id="2" creationId="{56FD47A8-4311-4263-A948-2EE64ED1E74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4:58.569" v="4108" actId="26606"/>
          <ac:spMkLst>
            <pc:docMk/>
            <pc:sldMk cId="3716233890" sldId="419"/>
            <ac:spMk id="71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4:58.569" v="4108" actId="26606"/>
          <ac:spMkLst>
            <pc:docMk/>
            <pc:sldMk cId="3716233890" sldId="419"/>
            <ac:spMk id="73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4:58.569" v="4108" actId="26606"/>
          <ac:spMkLst>
            <pc:docMk/>
            <pc:sldMk cId="3716233890" sldId="419"/>
            <ac:spMk id="79" creationId="{DA0CA737-33FC-47E3-965A-D1C2CAA62894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4:58.569" v="4108" actId="26606"/>
          <ac:spMkLst>
            <pc:docMk/>
            <pc:sldMk cId="3716233890" sldId="419"/>
            <ac:spMk id="81" creationId="{22189942-24EB-488E-8B69-EB80F7E53E36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83" creationId="{95635077-9890-4CC8-9792-28743EBFE01D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492" v="4117" actId="26606"/>
          <ac:spMkLst>
            <pc:docMk/>
            <pc:sldMk cId="3716233890" sldId="419"/>
            <ac:spMk id="156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492" v="4117" actId="26606"/>
          <ac:spMkLst>
            <pc:docMk/>
            <pc:sldMk cId="3716233890" sldId="419"/>
            <ac:spMk id="158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492" v="4117" actId="26606"/>
          <ac:spMkLst>
            <pc:docMk/>
            <pc:sldMk cId="3716233890" sldId="419"/>
            <ac:spMk id="162" creationId="{7319A1DD-F557-4EC6-8A8C-F7617B4CD678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3.930" v="4110" actId="26606"/>
          <ac:spMkLst>
            <pc:docMk/>
            <pc:sldMk cId="3716233890" sldId="419"/>
            <ac:spMk id="10244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3.930" v="4110" actId="26606"/>
          <ac:spMkLst>
            <pc:docMk/>
            <pc:sldMk cId="3716233890" sldId="419"/>
            <ac:spMk id="10245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3.930" v="4110" actId="26606"/>
          <ac:spMkLst>
            <pc:docMk/>
            <pc:sldMk cId="3716233890" sldId="419"/>
            <ac:spMk id="10247" creationId="{2FDF0794-1B86-42B2-B8C7-F60123E638ED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3.930" v="4110" actId="26606"/>
          <ac:spMkLst>
            <pc:docMk/>
            <pc:sldMk cId="3716233890" sldId="419"/>
            <ac:spMk id="10248" creationId="{C5373426-E26E-431D-959C-5DB96C0B6208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9.159" v="4112" actId="26606"/>
          <ac:spMkLst>
            <pc:docMk/>
            <pc:sldMk cId="3716233890" sldId="419"/>
            <ac:spMk id="10251" creationId="{D829E218-74FB-4455-98BE-F2C5BA8978BE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9.159" v="4112" actId="26606"/>
          <ac:spMkLst>
            <pc:docMk/>
            <pc:sldMk cId="3716233890" sldId="419"/>
            <ac:spMk id="10252" creationId="{7E8D75FD-D4F9-4D11-B70D-82EFCB4CFA5B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9.159" v="4112" actId="26606"/>
          <ac:spMkLst>
            <pc:docMk/>
            <pc:sldMk cId="3716233890" sldId="419"/>
            <ac:spMk id="10255" creationId="{DA0CA737-33FC-47E3-965A-D1C2CAA62894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5:09.159" v="4112" actId="26606"/>
          <ac:spMkLst>
            <pc:docMk/>
            <pc:sldMk cId="3716233890" sldId="419"/>
            <ac:spMk id="10256" creationId="{22189942-24EB-488E-8B69-EB80F7E53E36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58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59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1" creationId="{34461041-8413-4023-ABA7-9E499B0AD995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3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5" creationId="{D829E218-74FB-4455-98BE-F2C5BA8978BE}"/>
          </ac:spMkLst>
        </pc:spChg>
        <pc:spChg chg="add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6" creationId="{7E8D75FD-D4F9-4D11-B70D-82EFCB4CFA5B}"/>
          </ac:spMkLst>
        </pc:spChg>
        <pc:spChg chg="add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8" creationId="{2FDF0794-1B86-42B2-B8C7-F60123E638ED}"/>
          </ac:spMkLst>
        </pc:spChg>
        <pc:spChg chg="add">
          <ac:chgData name="BEN KHALFALLAH Hela (EXT) ItimAsiSdcVdf" userId="d55be94f-4073-46ba-88ef-465599598fde" providerId="ADAL" clId="{9D7BA0FD-DA40-412B-BEE0-FCBE9AEA8BC5}" dt="2021-01-26T20:06:18.514" v="4118" actId="26606"/>
          <ac:spMkLst>
            <pc:docMk/>
            <pc:sldMk cId="3716233890" sldId="419"/>
            <ac:spMk id="10269" creationId="{C5373426-E26E-431D-959C-5DB96C0B6208}"/>
          </ac:spMkLst>
        </pc:spChg>
        <pc:picChg chg="add mod">
          <ac:chgData name="BEN KHALFALLAH Hela (EXT) ItimAsiSdcVdf" userId="d55be94f-4073-46ba-88ef-465599598fde" providerId="ADAL" clId="{9D7BA0FD-DA40-412B-BEE0-FCBE9AEA8BC5}" dt="2021-01-26T20:06:18.514" v="4118" actId="26606"/>
          <ac:picMkLst>
            <pc:docMk/>
            <pc:sldMk cId="3716233890" sldId="419"/>
            <ac:picMk id="3" creationId="{6EDBF4A4-4691-4243-A0AA-64C923DBEBC2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20:05:10.599" v="4114" actId="478"/>
          <ac:picMkLst>
            <pc:docMk/>
            <pc:sldMk cId="3716233890" sldId="419"/>
            <ac:picMk id="10242" creationId="{A016264D-E633-4925-8D2E-3B5F3E9F5125}"/>
          </ac:picMkLst>
        </pc:picChg>
        <pc:cxnChg chg="add del">
          <ac:chgData name="BEN KHALFALLAH Hela (EXT) ItimAsiSdcVdf" userId="d55be94f-4073-46ba-88ef-465599598fde" providerId="ADAL" clId="{9D7BA0FD-DA40-412B-BEE0-FCBE9AEA8BC5}" dt="2021-01-26T20:04:58.569" v="4108" actId="26606"/>
          <ac:cxnSpMkLst>
            <pc:docMk/>
            <pc:sldMk cId="3716233890" sldId="419"/>
            <ac:cxnSpMk id="75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4:58.569" v="4108" actId="26606"/>
          <ac:cxnSpMkLst>
            <pc:docMk/>
            <pc:sldMk cId="3716233890" sldId="419"/>
            <ac:cxnSpMk id="77" creationId="{F3CC58E3-BDF9-495D-9327-85F68058BE32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6:18.492" v="4117" actId="26606"/>
          <ac:cxnSpMkLst>
            <pc:docMk/>
            <pc:sldMk cId="3716233890" sldId="419"/>
            <ac:cxnSpMk id="160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6:18.492" v="4117" actId="26606"/>
          <ac:cxnSpMkLst>
            <pc:docMk/>
            <pc:sldMk cId="3716233890" sldId="419"/>
            <ac:cxnSpMk id="164" creationId="{D28A9C89-B313-458F-9C85-515930A51A93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06:18.514" v="4118" actId="26606"/>
          <ac:cxnSpMkLst>
            <pc:docMk/>
            <pc:sldMk cId="3716233890" sldId="419"/>
            <ac:cxnSpMk id="166" creationId="{96D07482-83A3-4451-943C-B46961082957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5:03.930" v="4110" actId="26606"/>
          <ac:cxnSpMkLst>
            <pc:docMk/>
            <pc:sldMk cId="3716233890" sldId="419"/>
            <ac:cxnSpMk id="10246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5:03.930" v="4110" actId="26606"/>
          <ac:cxnSpMkLst>
            <pc:docMk/>
            <pc:sldMk cId="3716233890" sldId="419"/>
            <ac:cxnSpMk id="10249" creationId="{96D07482-83A3-4451-943C-B46961082957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5:09.159" v="4112" actId="26606"/>
          <ac:cxnSpMkLst>
            <pc:docMk/>
            <pc:sldMk cId="3716233890" sldId="419"/>
            <ac:cxnSpMk id="10253" creationId="{1F5DC8C3-BA5F-4EED-BB9A-A14272BD82A1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5:09.159" v="4112" actId="26606"/>
          <ac:cxnSpMkLst>
            <pc:docMk/>
            <pc:sldMk cId="3716233890" sldId="419"/>
            <ac:cxnSpMk id="10254" creationId="{F3CC58E3-BDF9-495D-9327-85F68058BE32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6:18.514" v="4118" actId="26606"/>
          <ac:cxnSpMkLst>
            <pc:docMk/>
            <pc:sldMk cId="3716233890" sldId="419"/>
            <ac:cxnSpMk id="10260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6:18.514" v="4118" actId="26606"/>
          <ac:cxnSpMkLst>
            <pc:docMk/>
            <pc:sldMk cId="3716233890" sldId="419"/>
            <ac:cxnSpMk id="10262" creationId="{F05BCF04-4702-43D0-BE8F-DBF6C2F65131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06:18.514" v="4118" actId="26606"/>
          <ac:cxnSpMkLst>
            <pc:docMk/>
            <pc:sldMk cId="3716233890" sldId="419"/>
            <ac:cxnSpMk id="10267" creationId="{1F5DC8C3-BA5F-4EED-BB9A-A14272BD82A1}"/>
          </ac:cxnSpMkLst>
        </pc:cxnChg>
      </pc:sldChg>
      <pc:sldChg chg="addSp delSp add del ord">
        <pc:chgData name="BEN KHALFALLAH Hela (EXT) ItimAsiSdcVdf" userId="d55be94f-4073-46ba-88ef-465599598fde" providerId="ADAL" clId="{9D7BA0FD-DA40-412B-BEE0-FCBE9AEA8BC5}" dt="2021-01-26T20:07:08.103" v="4124" actId="2696"/>
        <pc:sldMkLst>
          <pc:docMk/>
          <pc:sldMk cId="1799742456" sldId="420"/>
        </pc:sldMkLst>
        <pc:picChg chg="add del">
          <ac:chgData name="BEN KHALFALLAH Hela (EXT) ItimAsiSdcVdf" userId="d55be94f-4073-46ba-88ef-465599598fde" providerId="ADAL" clId="{9D7BA0FD-DA40-412B-BEE0-FCBE9AEA8BC5}" dt="2021-01-26T20:07:06.719" v="4123" actId="478"/>
          <ac:picMkLst>
            <pc:docMk/>
            <pc:sldMk cId="1799742456" sldId="420"/>
            <ac:picMk id="12290" creationId="{8E1B1B56-7AE9-4F3F-9F0F-4DB7CEFFCFB5}"/>
          </ac:picMkLst>
        </pc:picChg>
      </pc:sldChg>
      <pc:sldChg chg="addSp delSp modSp add del mod setBg">
        <pc:chgData name="BEN KHALFALLAH Hela (EXT) ItimAsiSdcVdf" userId="d55be94f-4073-46ba-88ef-465599598fde" providerId="ADAL" clId="{9D7BA0FD-DA40-412B-BEE0-FCBE9AEA8BC5}" dt="2021-01-27T11:41:34.793" v="6007" actId="2696"/>
        <pc:sldMkLst>
          <pc:docMk/>
          <pc:sldMk cId="3649286626" sldId="420"/>
        </pc:sldMkLst>
        <pc:spChg chg="mod">
          <ac:chgData name="BEN KHALFALLAH Hela (EXT) ItimAsiSdcVdf" userId="d55be94f-4073-46ba-88ef-465599598fde" providerId="ADAL" clId="{9D7BA0FD-DA40-412B-BEE0-FCBE9AEA8BC5}" dt="2021-01-26T21:05:00.980" v="4978" actId="20577"/>
          <ac:spMkLst>
            <pc:docMk/>
            <pc:sldMk cId="3649286626" sldId="420"/>
            <ac:spMk id="2" creationId="{7662F594-2CFF-4F3A-85D2-7BBCE3ED4D57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71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73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77" creationId="{34461041-8413-4023-ABA7-9E499B0AD995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81" creationId="{D841E764-4629-49E0-994A-6F92FEFB9B5D}"/>
          </ac:spMkLst>
        </pc:spChg>
        <pc:spChg chg="add del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83" creationId="{95635077-9890-4CC8-9792-28743EBFE01D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37" creationId="{58331D47-DE7A-4F51-9D59-FD68F3BDD20E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39" creationId="{99DEDC60-6312-4214-B219-E46479D7E137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43" creationId="{66B8738D-6184-4200-93C8-A38B49E39D94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45" creationId="{5B73017D-B127-4D47-BB33-0DA52359F549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49" creationId="{C1AD70F9-2AA8-40AD-81F2-0D7BC881C9A9}"/>
          </ac:spMkLst>
        </pc:spChg>
        <pc:spChg chg="add">
          <ac:chgData name="BEN KHALFALLAH Hela (EXT) ItimAsiSdcVdf" userId="d55be94f-4073-46ba-88ef-465599598fde" providerId="ADAL" clId="{9D7BA0FD-DA40-412B-BEE0-FCBE9AEA8BC5}" dt="2021-01-26T20:07:48.230" v="4155" actId="26606"/>
          <ac:spMkLst>
            <pc:docMk/>
            <pc:sldMk cId="3649286626" sldId="420"/>
            <ac:spMk id="151" creationId="{0A95E83E-3C35-4C05-B1FC-CBF86CCB7C21}"/>
          </ac:spMkLst>
        </pc:spChg>
        <pc:picChg chg="add mod ord">
          <ac:chgData name="BEN KHALFALLAH Hela (EXT) ItimAsiSdcVdf" userId="d55be94f-4073-46ba-88ef-465599598fde" providerId="ADAL" clId="{9D7BA0FD-DA40-412B-BEE0-FCBE9AEA8BC5}" dt="2021-01-26T20:07:48.230" v="4155" actId="26606"/>
          <ac:picMkLst>
            <pc:docMk/>
            <pc:sldMk cId="3649286626" sldId="420"/>
            <ac:picMk id="13314" creationId="{A0C625E0-BBB8-4EA2-9A0F-7D4D6D0619CA}"/>
          </ac:picMkLst>
        </pc:picChg>
        <pc:picChg chg="add mod">
          <ac:chgData name="BEN KHALFALLAH Hela (EXT) ItimAsiSdcVdf" userId="d55be94f-4073-46ba-88ef-465599598fde" providerId="ADAL" clId="{9D7BA0FD-DA40-412B-BEE0-FCBE9AEA8BC5}" dt="2021-01-26T20:07:48.230" v="4155" actId="26606"/>
          <ac:picMkLst>
            <pc:docMk/>
            <pc:sldMk cId="3649286626" sldId="420"/>
            <ac:picMk id="13316" creationId="{75D1055E-23FB-4B6F-9471-FB0E7A842CAC}"/>
          </ac:picMkLst>
        </pc:picChg>
        <pc:cxnChg chg="add del">
          <ac:chgData name="BEN KHALFALLAH Hela (EXT) ItimAsiSdcVdf" userId="d55be94f-4073-46ba-88ef-465599598fde" providerId="ADAL" clId="{9D7BA0FD-DA40-412B-BEE0-FCBE9AEA8BC5}" dt="2021-01-26T20:07:48.230" v="4155" actId="26606"/>
          <ac:cxnSpMkLst>
            <pc:docMk/>
            <pc:sldMk cId="3649286626" sldId="420"/>
            <ac:cxnSpMk id="75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0:07:48.230" v="4155" actId="26606"/>
          <ac:cxnSpMkLst>
            <pc:docMk/>
            <pc:sldMk cId="3649286626" sldId="420"/>
            <ac:cxnSpMk id="79" creationId="{F05BCF04-4702-43D0-BE8F-DBF6C2F65131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07:48.230" v="4155" actId="26606"/>
          <ac:cxnSpMkLst>
            <pc:docMk/>
            <pc:sldMk cId="3649286626" sldId="420"/>
            <ac:cxnSpMk id="141" creationId="{D92A1B31-DB63-435D-93E6-9712CDFB20FE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07:48.230" v="4155" actId="26606"/>
          <ac:cxnSpMkLst>
            <pc:docMk/>
            <pc:sldMk cId="3649286626" sldId="420"/>
            <ac:cxnSpMk id="147" creationId="{C2B7B8EB-0638-43BD-9A64-62F95F505484}"/>
          </ac:cxnSpMkLst>
        </pc:cxnChg>
      </pc:sldChg>
      <pc:sldChg chg="add del setBg">
        <pc:chgData name="BEN KHALFALLAH Hela (EXT) ItimAsiSdcVdf" userId="d55be94f-4073-46ba-88ef-465599598fde" providerId="ADAL" clId="{9D7BA0FD-DA40-412B-BEE0-FCBE9AEA8BC5}" dt="2021-01-26T21:12:30.008" v="5066" actId="2696"/>
        <pc:sldMkLst>
          <pc:docMk/>
          <pc:sldMk cId="61038079" sldId="421"/>
        </pc:sldMkLst>
      </pc:sldChg>
      <pc:sldChg chg="addSp delSp modSp add del mod setBg">
        <pc:chgData name="BEN KHALFALLAH Hela (EXT) ItimAsiSdcVdf" userId="d55be94f-4073-46ba-88ef-465599598fde" providerId="ADAL" clId="{9D7BA0FD-DA40-412B-BEE0-FCBE9AEA8BC5}" dt="2021-01-26T20:35:53.861" v="4668" actId="2696"/>
        <pc:sldMkLst>
          <pc:docMk/>
          <pc:sldMk cId="235626009" sldId="421"/>
        </pc:sldMkLst>
        <pc:spChg chg="add del">
          <ac:chgData name="BEN KHALFALLAH Hela (EXT) ItimAsiSdcVdf" userId="d55be94f-4073-46ba-88ef-465599598fde" providerId="ADAL" clId="{9D7BA0FD-DA40-412B-BEE0-FCBE9AEA8BC5}" dt="2021-01-26T20:14:45.123" v="4251" actId="26606"/>
          <ac:spMkLst>
            <pc:docMk/>
            <pc:sldMk cId="235626009" sldId="421"/>
            <ac:spMk id="71" creationId="{41497DE5-0939-4D1D-9350-0C5E1B209C68}"/>
          </ac:spMkLst>
        </pc:spChg>
        <pc:spChg chg="add del">
          <ac:chgData name="BEN KHALFALLAH Hela (EXT) ItimAsiSdcVdf" userId="d55be94f-4073-46ba-88ef-465599598fde" providerId="ADAL" clId="{9D7BA0FD-DA40-412B-BEE0-FCBE9AEA8BC5}" dt="2021-01-26T20:14:45.123" v="4251" actId="26606"/>
          <ac:spMkLst>
            <pc:docMk/>
            <pc:sldMk cId="235626009" sldId="421"/>
            <ac:spMk id="73" creationId="{5CCC70ED-6C63-4537-B7EB-51990D6C0A6F}"/>
          </ac:spMkLst>
        </pc:spChg>
        <pc:spChg chg="add del">
          <ac:chgData name="BEN KHALFALLAH Hela (EXT) ItimAsiSdcVdf" userId="d55be94f-4073-46ba-88ef-465599598fde" providerId="ADAL" clId="{9D7BA0FD-DA40-412B-BEE0-FCBE9AEA8BC5}" dt="2021-01-26T20:14:45.123" v="4251" actId="26606"/>
          <ac:spMkLst>
            <pc:docMk/>
            <pc:sldMk cId="235626009" sldId="421"/>
            <ac:spMk id="75" creationId="{B76E24C1-2968-40DC-A36E-F6B85F0F0752}"/>
          </ac:spMkLst>
        </pc:spChg>
        <pc:picChg chg="add mod">
          <ac:chgData name="BEN KHALFALLAH Hela (EXT) ItimAsiSdcVdf" userId="d55be94f-4073-46ba-88ef-465599598fde" providerId="ADAL" clId="{9D7BA0FD-DA40-412B-BEE0-FCBE9AEA8BC5}" dt="2021-01-26T20:14:45.127" v="4252" actId="26606"/>
          <ac:picMkLst>
            <pc:docMk/>
            <pc:sldMk cId="235626009" sldId="421"/>
            <ac:picMk id="14338" creationId="{B48E93C5-38A5-415F-AC64-44D7FBF9ED7E}"/>
          </ac:picMkLst>
        </pc:picChg>
      </pc:sldChg>
      <pc:sldChg chg="add del">
        <pc:chgData name="BEN KHALFALLAH Hela (EXT) ItimAsiSdcVdf" userId="d55be94f-4073-46ba-88ef-465599598fde" providerId="ADAL" clId="{9D7BA0FD-DA40-412B-BEE0-FCBE9AEA8BC5}" dt="2021-01-27T11:41:34.820" v="6008" actId="2696"/>
        <pc:sldMkLst>
          <pc:docMk/>
          <pc:sldMk cId="2196461369" sldId="421"/>
        </pc:sldMkLst>
      </pc:sldChg>
      <pc:sldChg chg="addSp delSp modSp add del mod setBg">
        <pc:chgData name="BEN KHALFALLAH Hela (EXT) ItimAsiSdcVdf" userId="d55be94f-4073-46ba-88ef-465599598fde" providerId="ADAL" clId="{9D7BA0FD-DA40-412B-BEE0-FCBE9AEA8BC5}" dt="2021-01-26T21:13:57.248" v="5070" actId="2696"/>
        <pc:sldMkLst>
          <pc:docMk/>
          <pc:sldMk cId="203353366" sldId="422"/>
        </pc:sldMkLst>
        <pc:spChg chg="mod">
          <ac:chgData name="BEN KHALFALLAH Hela (EXT) ItimAsiSdcVdf" userId="d55be94f-4073-46ba-88ef-465599598fde" providerId="ADAL" clId="{9D7BA0FD-DA40-412B-BEE0-FCBE9AEA8BC5}" dt="2021-01-26T21:05:54.189" v="4997" actId="20577"/>
          <ac:spMkLst>
            <pc:docMk/>
            <pc:sldMk cId="203353366" sldId="422"/>
            <ac:spMk id="2" creationId="{FC63028D-D5A5-424F-BFBB-AD329FD0DE0A}"/>
          </ac:spMkLst>
        </pc:spChg>
        <pc:spChg chg="del">
          <ac:chgData name="BEN KHALFALLAH Hela (EXT) ItimAsiSdcVdf" userId="d55be94f-4073-46ba-88ef-465599598fde" providerId="ADAL" clId="{9D7BA0FD-DA40-412B-BEE0-FCBE9AEA8BC5}" dt="2021-01-26T20:15:51.838" v="4312" actId="478"/>
          <ac:spMkLst>
            <pc:docMk/>
            <pc:sldMk cId="203353366" sldId="422"/>
            <ac:spMk id="3" creationId="{26CF774B-697C-459B-A024-41CE4ABBCC55}"/>
          </ac:spMkLst>
        </pc:spChg>
        <pc:spChg chg="add mod">
          <ac:chgData name="BEN KHALFALLAH Hela (EXT) ItimAsiSdcVdf" userId="d55be94f-4073-46ba-88ef-465599598fde" providerId="ADAL" clId="{9D7BA0FD-DA40-412B-BEE0-FCBE9AEA8BC5}" dt="2021-01-26T20:18:56.631" v="4340" actId="113"/>
          <ac:spMkLst>
            <pc:docMk/>
            <pc:sldMk cId="203353366" sldId="422"/>
            <ac:spMk id="4" creationId="{46576389-7222-4FB9-87EA-27B247FF26AC}"/>
          </ac:spMkLst>
        </pc:spChg>
        <pc:spChg chg="add">
          <ac:chgData name="BEN KHALFALLAH Hela (EXT) ItimAsiSdcVdf" userId="d55be94f-4073-46ba-88ef-465599598fde" providerId="ADAL" clId="{9D7BA0FD-DA40-412B-BEE0-FCBE9AEA8BC5}" dt="2021-01-26T20:16:15.521" v="4314" actId="26606"/>
          <ac:spMkLst>
            <pc:docMk/>
            <pc:sldMk cId="203353366" sldId="422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9D7BA0FD-DA40-412B-BEE0-FCBE9AEA8BC5}" dt="2021-01-26T20:16:15.521" v="4314" actId="26606"/>
          <ac:spMkLst>
            <pc:docMk/>
            <pc:sldMk cId="203353366" sldId="422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20:16:15.521" v="4314" actId="26606"/>
          <ac:spMkLst>
            <pc:docMk/>
            <pc:sldMk cId="203353366" sldId="422"/>
            <ac:spMk id="77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20:16:15.521" v="4314" actId="26606"/>
          <ac:spMkLst>
            <pc:docMk/>
            <pc:sldMk cId="203353366" sldId="422"/>
            <ac:spMk id="81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20:16:15.521" v="4314" actId="26606"/>
          <ac:spMkLst>
            <pc:docMk/>
            <pc:sldMk cId="203353366" sldId="422"/>
            <ac:spMk id="83" creationId="{95635077-9890-4CC8-9792-28743EBFE01D}"/>
          </ac:spMkLst>
        </pc:spChg>
        <pc:picChg chg="add mod">
          <ac:chgData name="BEN KHALFALLAH Hela (EXT) ItimAsiSdcVdf" userId="d55be94f-4073-46ba-88ef-465599598fde" providerId="ADAL" clId="{9D7BA0FD-DA40-412B-BEE0-FCBE9AEA8BC5}" dt="2021-01-26T20:16:27.328" v="4316" actId="1076"/>
          <ac:picMkLst>
            <pc:docMk/>
            <pc:sldMk cId="203353366" sldId="422"/>
            <ac:picMk id="15362" creationId="{15E5AA19-DD89-44B0-96C9-2EA5168A8293}"/>
          </ac:picMkLst>
        </pc:picChg>
        <pc:cxnChg chg="add">
          <ac:chgData name="BEN KHALFALLAH Hela (EXT) ItimAsiSdcVdf" userId="d55be94f-4073-46ba-88ef-465599598fde" providerId="ADAL" clId="{9D7BA0FD-DA40-412B-BEE0-FCBE9AEA8BC5}" dt="2021-01-26T20:16:15.521" v="4314" actId="26606"/>
          <ac:cxnSpMkLst>
            <pc:docMk/>
            <pc:sldMk cId="203353366" sldId="422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16:15.521" v="4314" actId="26606"/>
          <ac:cxnSpMkLst>
            <pc:docMk/>
            <pc:sldMk cId="203353366" sldId="422"/>
            <ac:cxnSpMk id="79" creationId="{F05BCF04-4702-43D0-BE8F-DBF6C2F65131}"/>
          </ac:cxnSpMkLst>
        </pc:cxnChg>
      </pc:sldChg>
      <pc:sldChg chg="addSp delSp modSp add del">
        <pc:chgData name="BEN KHALFALLAH Hela (EXT) ItimAsiSdcVdf" userId="d55be94f-4073-46ba-88ef-465599598fde" providerId="ADAL" clId="{9D7BA0FD-DA40-412B-BEE0-FCBE9AEA8BC5}" dt="2021-01-26T21:17:15.201" v="5117" actId="2696"/>
        <pc:sldMkLst>
          <pc:docMk/>
          <pc:sldMk cId="3492651763" sldId="423"/>
        </pc:sldMkLst>
        <pc:spChg chg="mod">
          <ac:chgData name="BEN KHALFALLAH Hela (EXT) ItimAsiSdcVdf" userId="d55be94f-4073-46ba-88ef-465599598fde" providerId="ADAL" clId="{9D7BA0FD-DA40-412B-BEE0-FCBE9AEA8BC5}" dt="2021-01-26T21:05:26.219" v="4991" actId="20577"/>
          <ac:spMkLst>
            <pc:docMk/>
            <pc:sldMk cId="3492651763" sldId="423"/>
            <ac:spMk id="2" creationId="{61AA42EA-273D-4787-A98B-0ED0F8715052}"/>
          </ac:spMkLst>
        </pc:spChg>
        <pc:spChg chg="del">
          <ac:chgData name="BEN KHALFALLAH Hela (EXT) ItimAsiSdcVdf" userId="d55be94f-4073-46ba-88ef-465599598fde" providerId="ADAL" clId="{9D7BA0FD-DA40-412B-BEE0-FCBE9AEA8BC5}" dt="2021-01-26T20:19:24.668" v="4343" actId="478"/>
          <ac:spMkLst>
            <pc:docMk/>
            <pc:sldMk cId="3492651763" sldId="423"/>
            <ac:spMk id="3" creationId="{EE50492E-8C0D-4AB7-A090-320E662E66F4}"/>
          </ac:spMkLst>
        </pc:spChg>
        <pc:spChg chg="mod">
          <ac:chgData name="BEN KHALFALLAH Hela (EXT) ItimAsiSdcVdf" userId="d55be94f-4073-46ba-88ef-465599598fde" providerId="ADAL" clId="{9D7BA0FD-DA40-412B-BEE0-FCBE9AEA8BC5}" dt="2021-01-26T20:41:26.738" v="4703" actId="255"/>
          <ac:spMkLst>
            <pc:docMk/>
            <pc:sldMk cId="3492651763" sldId="423"/>
            <ac:spMk id="4" creationId="{66A00F2B-5ADA-4D25-B339-5FD3BCAD31E0}"/>
          </ac:spMkLst>
        </pc:spChg>
        <pc:spChg chg="mod">
          <ac:chgData name="BEN KHALFALLAH Hela (EXT) ItimAsiSdcVdf" userId="d55be94f-4073-46ba-88ef-465599598fde" providerId="ADAL" clId="{9D7BA0FD-DA40-412B-BEE0-FCBE9AEA8BC5}" dt="2021-01-26T20:41:31.212" v="4704" actId="255"/>
          <ac:spMkLst>
            <pc:docMk/>
            <pc:sldMk cId="3492651763" sldId="423"/>
            <ac:spMk id="5" creationId="{1ECF2EB7-853D-410C-92CA-E8784FA92E6B}"/>
          </ac:spMkLst>
        </pc:spChg>
        <pc:spChg chg="mod">
          <ac:chgData name="BEN KHALFALLAH Hela (EXT) ItimAsiSdcVdf" userId="d55be94f-4073-46ba-88ef-465599598fde" providerId="ADAL" clId="{9D7BA0FD-DA40-412B-BEE0-FCBE9AEA8BC5}" dt="2021-01-26T20:41:26.738" v="4703" actId="255"/>
          <ac:spMkLst>
            <pc:docMk/>
            <pc:sldMk cId="3492651763" sldId="423"/>
            <ac:spMk id="6" creationId="{AA80A95A-DE35-48C3-8883-5FEC2AE2B86B}"/>
          </ac:spMkLst>
        </pc:spChg>
        <pc:spChg chg="del">
          <ac:chgData name="BEN KHALFALLAH Hela (EXT) ItimAsiSdcVdf" userId="d55be94f-4073-46ba-88ef-465599598fde" providerId="ADAL" clId="{9D7BA0FD-DA40-412B-BEE0-FCBE9AEA8BC5}" dt="2021-01-26T20:19:24.668" v="4343" actId="478"/>
          <ac:spMkLst>
            <pc:docMk/>
            <pc:sldMk cId="3492651763" sldId="423"/>
            <ac:spMk id="7" creationId="{6E9A5B6A-4FF3-4751-9613-0FC50D6E0CE6}"/>
          </ac:spMkLst>
        </pc:spChg>
        <pc:spChg chg="del">
          <ac:chgData name="BEN KHALFALLAH Hela (EXT) ItimAsiSdcVdf" userId="d55be94f-4073-46ba-88ef-465599598fde" providerId="ADAL" clId="{9D7BA0FD-DA40-412B-BEE0-FCBE9AEA8BC5}" dt="2021-01-26T20:19:22.043" v="4342" actId="478"/>
          <ac:spMkLst>
            <pc:docMk/>
            <pc:sldMk cId="3492651763" sldId="423"/>
            <ac:spMk id="8" creationId="{5689E438-D6A8-4F7B-8A85-173AFE14F5F5}"/>
          </ac:spMkLst>
        </pc:spChg>
        <pc:spChg chg="add mod">
          <ac:chgData name="BEN KHALFALLAH Hela (EXT) ItimAsiSdcVdf" userId="d55be94f-4073-46ba-88ef-465599598fde" providerId="ADAL" clId="{9D7BA0FD-DA40-412B-BEE0-FCBE9AEA8BC5}" dt="2021-01-26T20:32:16.272" v="4617" actId="1076"/>
          <ac:spMkLst>
            <pc:docMk/>
            <pc:sldMk cId="3492651763" sldId="423"/>
            <ac:spMk id="9" creationId="{6A94AD37-A1DD-464B-B7BA-41ABCC526532}"/>
          </ac:spMkLst>
        </pc:spChg>
        <pc:spChg chg="del">
          <ac:chgData name="BEN KHALFALLAH Hela (EXT) ItimAsiSdcVdf" userId="d55be94f-4073-46ba-88ef-465599598fde" providerId="ADAL" clId="{9D7BA0FD-DA40-412B-BEE0-FCBE9AEA8BC5}" dt="2021-01-26T20:19:22.043" v="4342" actId="478"/>
          <ac:spMkLst>
            <pc:docMk/>
            <pc:sldMk cId="3492651763" sldId="423"/>
            <ac:spMk id="11" creationId="{93006129-E182-4F17-8A06-7A2E797C9734}"/>
          </ac:spMkLst>
        </pc:spChg>
        <pc:spChg chg="del">
          <ac:chgData name="BEN KHALFALLAH Hela (EXT) ItimAsiSdcVdf" userId="d55be94f-4073-46ba-88ef-465599598fde" providerId="ADAL" clId="{9D7BA0FD-DA40-412B-BEE0-FCBE9AEA8BC5}" dt="2021-01-26T20:19:22.043" v="4342" actId="478"/>
          <ac:spMkLst>
            <pc:docMk/>
            <pc:sldMk cId="3492651763" sldId="423"/>
            <ac:spMk id="12" creationId="{F753B603-94AA-471E-9365-31284C8C7726}"/>
          </ac:spMkLst>
        </pc:spChg>
        <pc:spChg chg="del">
          <ac:chgData name="BEN KHALFALLAH Hela (EXT) ItimAsiSdcVdf" userId="d55be94f-4073-46ba-88ef-465599598fde" providerId="ADAL" clId="{9D7BA0FD-DA40-412B-BEE0-FCBE9AEA8BC5}" dt="2021-01-26T20:19:22.043" v="4342" actId="478"/>
          <ac:spMkLst>
            <pc:docMk/>
            <pc:sldMk cId="3492651763" sldId="423"/>
            <ac:spMk id="13" creationId="{68429983-14D6-4F3C-88BD-454616AA9414}"/>
          </ac:spMkLst>
        </pc:spChg>
        <pc:spChg chg="del">
          <ac:chgData name="BEN KHALFALLAH Hela (EXT) ItimAsiSdcVdf" userId="d55be94f-4073-46ba-88ef-465599598fde" providerId="ADAL" clId="{9D7BA0FD-DA40-412B-BEE0-FCBE9AEA8BC5}" dt="2021-01-26T20:19:22.043" v="4342" actId="478"/>
          <ac:spMkLst>
            <pc:docMk/>
            <pc:sldMk cId="3492651763" sldId="423"/>
            <ac:spMk id="14" creationId="{5733903B-EB16-4602-B5A8-4CD5A23C87BD}"/>
          </ac:spMkLst>
        </pc:spChg>
        <pc:spChg chg="add del mod">
          <ac:chgData name="BEN KHALFALLAH Hela (EXT) ItimAsiSdcVdf" userId="d55be94f-4073-46ba-88ef-465599598fde" providerId="ADAL" clId="{9D7BA0FD-DA40-412B-BEE0-FCBE9AEA8BC5}" dt="2021-01-26T20:25:56.712" v="4518" actId="478"/>
          <ac:spMkLst>
            <pc:docMk/>
            <pc:sldMk cId="3492651763" sldId="423"/>
            <ac:spMk id="15" creationId="{FC815393-F0C4-4810-B387-CF4778DD8A65}"/>
          </ac:spMkLst>
        </pc:spChg>
        <pc:spChg chg="add mod">
          <ac:chgData name="BEN KHALFALLAH Hela (EXT) ItimAsiSdcVdf" userId="d55be94f-4073-46ba-88ef-465599598fde" providerId="ADAL" clId="{9D7BA0FD-DA40-412B-BEE0-FCBE9AEA8BC5}" dt="2021-01-26T20:41:26.738" v="4703" actId="255"/>
          <ac:spMkLst>
            <pc:docMk/>
            <pc:sldMk cId="3492651763" sldId="423"/>
            <ac:spMk id="19" creationId="{E2CE285E-D097-4D5E-9229-73F9500928A6}"/>
          </ac:spMkLst>
        </pc:spChg>
        <pc:cxnChg chg="add mod">
          <ac:chgData name="BEN KHALFALLAH Hela (EXT) ItimAsiSdcVdf" userId="d55be94f-4073-46ba-88ef-465599598fde" providerId="ADAL" clId="{9D7BA0FD-DA40-412B-BEE0-FCBE9AEA8BC5}" dt="2021-01-26T20:40:29.654" v="4686" actId="1076"/>
          <ac:cxnSpMkLst>
            <pc:docMk/>
            <pc:sldMk cId="3492651763" sldId="423"/>
            <ac:cxnSpMk id="16" creationId="{420DE30E-3222-47F5-B4C8-2904B174D3F1}"/>
          </ac:cxnSpMkLst>
        </pc:cxnChg>
      </pc:sldChg>
      <pc:sldChg chg="addSp modSp add del mod setBg">
        <pc:chgData name="BEN KHALFALLAH Hela (EXT) ItimAsiSdcVdf" userId="d55be94f-4073-46ba-88ef-465599598fde" providerId="ADAL" clId="{9D7BA0FD-DA40-412B-BEE0-FCBE9AEA8BC5}" dt="2021-01-26T20:28:13.564" v="4559" actId="2696"/>
        <pc:sldMkLst>
          <pc:docMk/>
          <pc:sldMk cId="1052262541" sldId="424"/>
        </pc:sldMkLst>
        <pc:spChg chg="mod">
          <ac:chgData name="BEN KHALFALLAH Hela (EXT) ItimAsiSdcVdf" userId="d55be94f-4073-46ba-88ef-465599598fde" providerId="ADAL" clId="{9D7BA0FD-DA40-412B-BEE0-FCBE9AEA8BC5}" dt="2021-01-26T20:21:53.450" v="4446" actId="20577"/>
          <ac:spMkLst>
            <pc:docMk/>
            <pc:sldMk cId="1052262541" sldId="424"/>
            <ac:spMk id="2" creationId="{3BECDAD1-49B3-4547-A87D-0EB11D8945E6}"/>
          </ac:spMkLst>
        </pc:spChg>
        <pc:spChg chg="add mod">
          <ac:chgData name="BEN KHALFALLAH Hela (EXT) ItimAsiSdcVdf" userId="d55be94f-4073-46ba-88ef-465599598fde" providerId="ADAL" clId="{9D7BA0FD-DA40-412B-BEE0-FCBE9AEA8BC5}" dt="2021-01-26T20:22:10.022" v="4465" actId="1076"/>
          <ac:spMkLst>
            <pc:docMk/>
            <pc:sldMk cId="1052262541" sldId="424"/>
            <ac:spMk id="3" creationId="{DE39265F-141D-4464-8193-282C085D3ACB}"/>
          </ac:spMkLst>
        </pc:spChg>
        <pc:spChg chg="add mod">
          <ac:chgData name="BEN KHALFALLAH Hela (EXT) ItimAsiSdcVdf" userId="d55be94f-4073-46ba-88ef-465599598fde" providerId="ADAL" clId="{9D7BA0FD-DA40-412B-BEE0-FCBE9AEA8BC5}" dt="2021-01-26T20:22:32.616" v="4475" actId="20577"/>
          <ac:spMkLst>
            <pc:docMk/>
            <pc:sldMk cId="1052262541" sldId="424"/>
            <ac:spMk id="14" creationId="{5AD1F2C6-7CC2-49C0-8AB2-6E8703CB01E3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73" creationId="{58331D47-DE7A-4F51-9D59-FD68F3BDD20E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75" creationId="{99DEDC60-6312-4214-B219-E46479D7E137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79" creationId="{66B8738D-6184-4200-93C8-A38B49E39D94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81" creationId="{5B73017D-B127-4D47-BB33-0DA52359F549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85" creationId="{C1AD70F9-2AA8-40AD-81F2-0D7BC881C9A9}"/>
          </ac:spMkLst>
        </pc:spChg>
        <pc:spChg chg="add">
          <ac:chgData name="BEN KHALFALLAH Hela (EXT) ItimAsiSdcVdf" userId="d55be94f-4073-46ba-88ef-465599598fde" providerId="ADAL" clId="{9D7BA0FD-DA40-412B-BEE0-FCBE9AEA8BC5}" dt="2021-01-26T20:21:51.097" v="4445" actId="26606"/>
          <ac:spMkLst>
            <pc:docMk/>
            <pc:sldMk cId="1052262541" sldId="424"/>
            <ac:spMk id="87" creationId="{0A95E83E-3C35-4C05-B1FC-CBF86CCB7C21}"/>
          </ac:spMkLst>
        </pc:spChg>
        <pc:picChg chg="add mod ord">
          <ac:chgData name="BEN KHALFALLAH Hela (EXT) ItimAsiSdcVdf" userId="d55be94f-4073-46ba-88ef-465599598fde" providerId="ADAL" clId="{9D7BA0FD-DA40-412B-BEE0-FCBE9AEA8BC5}" dt="2021-01-26T20:22:27.587" v="4469" actId="1076"/>
          <ac:picMkLst>
            <pc:docMk/>
            <pc:sldMk cId="1052262541" sldId="424"/>
            <ac:picMk id="16386" creationId="{55BE18CB-A1F3-4970-BA4B-A29987BC2891}"/>
          </ac:picMkLst>
        </pc:picChg>
        <pc:picChg chg="add mod">
          <ac:chgData name="BEN KHALFALLAH Hela (EXT) ItimAsiSdcVdf" userId="d55be94f-4073-46ba-88ef-465599598fde" providerId="ADAL" clId="{9D7BA0FD-DA40-412B-BEE0-FCBE9AEA8BC5}" dt="2021-01-26T20:24:33.492" v="4516" actId="1076"/>
          <ac:picMkLst>
            <pc:docMk/>
            <pc:sldMk cId="1052262541" sldId="424"/>
            <ac:picMk id="16388" creationId="{35CB223A-557E-4D53-8636-968BBCDAC5D7}"/>
          </ac:picMkLst>
        </pc:picChg>
        <pc:cxnChg chg="add">
          <ac:chgData name="BEN KHALFALLAH Hela (EXT) ItimAsiSdcVdf" userId="d55be94f-4073-46ba-88ef-465599598fde" providerId="ADAL" clId="{9D7BA0FD-DA40-412B-BEE0-FCBE9AEA8BC5}" dt="2021-01-26T20:21:51.097" v="4445" actId="26606"/>
          <ac:cxnSpMkLst>
            <pc:docMk/>
            <pc:sldMk cId="1052262541" sldId="424"/>
            <ac:cxnSpMk id="77" creationId="{D92A1B31-DB63-435D-93E6-9712CDFB20FE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21:51.097" v="4445" actId="26606"/>
          <ac:cxnSpMkLst>
            <pc:docMk/>
            <pc:sldMk cId="1052262541" sldId="424"/>
            <ac:cxnSpMk id="83" creationId="{C2B7B8EB-0638-43BD-9A64-62F95F505484}"/>
          </ac:cxnSpMkLst>
        </pc:cxnChg>
      </pc:sldChg>
      <pc:sldChg chg="modSp add del">
        <pc:chgData name="BEN KHALFALLAH Hela (EXT) ItimAsiSdcVdf" userId="d55be94f-4073-46ba-88ef-465599598fde" providerId="ADAL" clId="{9D7BA0FD-DA40-412B-BEE0-FCBE9AEA8BC5}" dt="2021-01-26T20:49:16.578" v="4768" actId="2696"/>
        <pc:sldMkLst>
          <pc:docMk/>
          <pc:sldMk cId="2044060443" sldId="424"/>
        </pc:sldMkLst>
        <pc:spChg chg="mod">
          <ac:chgData name="BEN KHALFALLAH Hela (EXT) ItimAsiSdcVdf" userId="d55be94f-4073-46ba-88ef-465599598fde" providerId="ADAL" clId="{9D7BA0FD-DA40-412B-BEE0-FCBE9AEA8BC5}" dt="2021-01-26T20:38:05.146" v="4682" actId="20577"/>
          <ac:spMkLst>
            <pc:docMk/>
            <pc:sldMk cId="2044060443" sldId="424"/>
            <ac:spMk id="2" creationId="{433CC66B-74AB-42AB-8E00-C6CAD43A601B}"/>
          </ac:spMkLst>
        </pc:spChg>
      </pc:sldChg>
      <pc:sldChg chg="addSp delSp modSp add del mod setBg">
        <pc:chgData name="BEN KHALFALLAH Hela (EXT) ItimAsiSdcVdf" userId="d55be94f-4073-46ba-88ef-465599598fde" providerId="ADAL" clId="{9D7BA0FD-DA40-412B-BEE0-FCBE9AEA8BC5}" dt="2021-01-26T21:13:56.471" v="5069" actId="2696"/>
        <pc:sldMkLst>
          <pc:docMk/>
          <pc:sldMk cId="2950152234" sldId="424"/>
        </pc:sldMkLst>
        <pc:spChg chg="mo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2" creationId="{D752412E-09E0-4B14-987A-D07425C51A04}"/>
          </ac:spMkLst>
        </pc:spChg>
        <pc:spChg chg="add mod">
          <ac:chgData name="BEN KHALFALLAH Hela (EXT) ItimAsiSdcVdf" userId="d55be94f-4073-46ba-88ef-465599598fde" providerId="ADAL" clId="{9D7BA0FD-DA40-412B-BEE0-FCBE9AEA8BC5}" dt="2021-01-26T20:59:16.673" v="4890" actId="14100"/>
          <ac:spMkLst>
            <pc:docMk/>
            <pc:sldMk cId="2950152234" sldId="424"/>
            <ac:spMk id="3" creationId="{F62383F5-112A-4482-B5D4-28F6F14F591B}"/>
          </ac:spMkLst>
        </pc:spChg>
        <pc:spChg chg="add mod">
          <ac:chgData name="BEN KHALFALLAH Hela (EXT) ItimAsiSdcVdf" userId="d55be94f-4073-46ba-88ef-465599598fde" providerId="ADAL" clId="{9D7BA0FD-DA40-412B-BEE0-FCBE9AEA8BC5}" dt="2021-01-26T20:57:38.515" v="4868" actId="20577"/>
          <ac:spMkLst>
            <pc:docMk/>
            <pc:sldMk cId="2950152234" sldId="424"/>
            <ac:spMk id="4" creationId="{D9320C60-3EF2-4A1B-8A15-C651129285BD}"/>
          </ac:spMkLst>
        </pc:spChg>
        <pc:spChg chg="add mod">
          <ac:chgData name="BEN KHALFALLAH Hela (EXT) ItimAsiSdcVdf" userId="d55be94f-4073-46ba-88ef-465599598fde" providerId="ADAL" clId="{9D7BA0FD-DA40-412B-BEE0-FCBE9AEA8BC5}" dt="2021-01-26T20:58:44.499" v="4886" actId="1076"/>
          <ac:spMkLst>
            <pc:docMk/>
            <pc:sldMk cId="2950152234" sldId="424"/>
            <ac:spMk id="5" creationId="{0D04CF7D-A206-4CC6-8E2D-6D5CB3E8BB8A}"/>
          </ac:spMkLst>
        </pc:spChg>
        <pc:spChg chg="add mod">
          <ac:chgData name="BEN KHALFALLAH Hela (EXT) ItimAsiSdcVdf" userId="d55be94f-4073-46ba-88ef-465599598fde" providerId="ADAL" clId="{9D7BA0FD-DA40-412B-BEE0-FCBE9AEA8BC5}" dt="2021-01-26T21:03:13.997" v="4948" actId="1076"/>
          <ac:spMkLst>
            <pc:docMk/>
            <pc:sldMk cId="2950152234" sldId="424"/>
            <ac:spMk id="6" creationId="{03026492-06C5-484F-A050-B40A30AFC832}"/>
          </ac:spMkLst>
        </pc:spChg>
        <pc:spChg chg="add mod">
          <ac:chgData name="BEN KHALFALLAH Hela (EXT) ItimAsiSdcVdf" userId="d55be94f-4073-46ba-88ef-465599598fde" providerId="ADAL" clId="{9D7BA0FD-DA40-412B-BEE0-FCBE9AEA8BC5}" dt="2021-01-26T21:02:52.029" v="4942" actId="693"/>
          <ac:spMkLst>
            <pc:docMk/>
            <pc:sldMk cId="2950152234" sldId="424"/>
            <ac:spMk id="7" creationId="{0BDC4487-72C6-49BD-8EDB-292B2F0BE732}"/>
          </ac:spMkLst>
        </pc:spChg>
        <pc:spChg chg="add mod">
          <ac:chgData name="BEN KHALFALLAH Hela (EXT) ItimAsiSdcVdf" userId="d55be94f-4073-46ba-88ef-465599598fde" providerId="ADAL" clId="{9D7BA0FD-DA40-412B-BEE0-FCBE9AEA8BC5}" dt="2021-01-26T21:02:59.603" v="4944" actId="14100"/>
          <ac:spMkLst>
            <pc:docMk/>
            <pc:sldMk cId="2950152234" sldId="424"/>
            <ac:spMk id="17" creationId="{229BD78D-E022-40D9-AC17-D416C9A95628}"/>
          </ac:spMkLst>
        </pc:spChg>
        <pc:spChg chg="add mod">
          <ac:chgData name="BEN KHALFALLAH Hela (EXT) ItimAsiSdcVdf" userId="d55be94f-4073-46ba-88ef-465599598fde" providerId="ADAL" clId="{9D7BA0FD-DA40-412B-BEE0-FCBE9AEA8BC5}" dt="2021-01-26T21:03:04.034" v="4945" actId="571"/>
          <ac:spMkLst>
            <pc:docMk/>
            <pc:sldMk cId="2950152234" sldId="424"/>
            <ac:spMk id="18" creationId="{E1DF8606-B6AC-4A30-8703-6E2139EB5213}"/>
          </ac:spMkLst>
        </pc:spChg>
        <pc:spChg chg="ad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71" creationId="{7DE3B1B8-DC38-48E8-8C31-EF790659B582}"/>
          </ac:spMkLst>
        </pc:spChg>
        <pc:spChg chg="ad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73" creationId="{9E63FFFE-1DB2-4A0F-B495-35782F162299}"/>
          </ac:spMkLst>
        </pc:spChg>
        <pc:spChg chg="ad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77" creationId="{80861964-D86C-4A50-8F6D-B466384A61B1}"/>
          </ac:spMkLst>
        </pc:spChg>
        <pc:spChg chg="ad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81" creationId="{02CE8509-9E93-4D74-BF24-661F111C72AB}"/>
          </ac:spMkLst>
        </pc:spChg>
        <pc:spChg chg="add">
          <ac:chgData name="BEN KHALFALLAH Hela (EXT) ItimAsiSdcVdf" userId="d55be94f-4073-46ba-88ef-465599598fde" providerId="ADAL" clId="{9D7BA0FD-DA40-412B-BEE0-FCBE9AEA8BC5}" dt="2021-01-26T20:52:57.941" v="4802" actId="26606"/>
          <ac:spMkLst>
            <pc:docMk/>
            <pc:sldMk cId="2950152234" sldId="424"/>
            <ac:spMk id="83" creationId="{66E8BA98-E13C-403B-AC96-75E203799CC0}"/>
          </ac:spMkLst>
        </pc:spChg>
        <pc:picChg chg="add del mod">
          <ac:chgData name="BEN KHALFALLAH Hela (EXT) ItimAsiSdcVdf" userId="d55be94f-4073-46ba-88ef-465599598fde" providerId="ADAL" clId="{9D7BA0FD-DA40-412B-BEE0-FCBE9AEA8BC5}" dt="2021-01-26T21:04:10.854" v="4959" actId="1076"/>
          <ac:picMkLst>
            <pc:docMk/>
            <pc:sldMk cId="2950152234" sldId="424"/>
            <ac:picMk id="15" creationId="{6494307E-12FB-42FB-8D14-FF0FD4836D22}"/>
          </ac:picMkLst>
        </pc:picChg>
        <pc:picChg chg="add del">
          <ac:chgData name="BEN KHALFALLAH Hela (EXT) ItimAsiSdcVdf" userId="d55be94f-4073-46ba-88ef-465599598fde" providerId="ADAL" clId="{9D7BA0FD-DA40-412B-BEE0-FCBE9AEA8BC5}" dt="2021-01-26T21:03:45.938" v="4954"/>
          <ac:picMkLst>
            <pc:docMk/>
            <pc:sldMk cId="2950152234" sldId="424"/>
            <ac:picMk id="24" creationId="{E13D8968-B67B-4901-A625-666FAB5FE578}"/>
          </ac:picMkLst>
        </pc:picChg>
        <pc:picChg chg="add del mod">
          <ac:chgData name="BEN KHALFALLAH Hela (EXT) ItimAsiSdcVdf" userId="d55be94f-4073-46ba-88ef-465599598fde" providerId="ADAL" clId="{9D7BA0FD-DA40-412B-BEE0-FCBE9AEA8BC5}" dt="2021-01-26T20:57:26.040" v="4865"/>
          <ac:picMkLst>
            <pc:docMk/>
            <pc:sldMk cId="2950152234" sldId="424"/>
            <ac:picMk id="21506" creationId="{837C64DE-5C9E-4FF9-8750-CD2C9FDBBD26}"/>
          </ac:picMkLst>
        </pc:picChg>
        <pc:cxnChg chg="add mod">
          <ac:chgData name="BEN KHALFALLAH Hela (EXT) ItimAsiSdcVdf" userId="d55be94f-4073-46ba-88ef-465599598fde" providerId="ADAL" clId="{9D7BA0FD-DA40-412B-BEE0-FCBE9AEA8BC5}" dt="2021-01-26T21:04:34.340" v="4963" actId="208"/>
          <ac:cxnSpMkLst>
            <pc:docMk/>
            <pc:sldMk cId="2950152234" sldId="424"/>
            <ac:cxnSpMk id="9" creationId="{EE64A3CC-02E9-4018-9C1E-DACF8E8BC201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21:04:34.340" v="4963" actId="208"/>
          <ac:cxnSpMkLst>
            <pc:docMk/>
            <pc:sldMk cId="2950152234" sldId="424"/>
            <ac:cxnSpMk id="11" creationId="{72065484-DF3C-4C86-94E2-4FD781613B99}"/>
          </ac:cxnSpMkLst>
        </pc:cxnChg>
        <pc:cxnChg chg="add mod">
          <ac:chgData name="BEN KHALFALLAH Hela (EXT) ItimAsiSdcVdf" userId="d55be94f-4073-46ba-88ef-465599598fde" providerId="ADAL" clId="{9D7BA0FD-DA40-412B-BEE0-FCBE9AEA8BC5}" dt="2021-01-26T21:04:34.340" v="4963" actId="208"/>
          <ac:cxnSpMkLst>
            <pc:docMk/>
            <pc:sldMk cId="2950152234" sldId="424"/>
            <ac:cxnSpMk id="14" creationId="{FFB54811-E995-4D61-8163-9FDE60923C29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52:57.941" v="4802" actId="26606"/>
          <ac:cxnSpMkLst>
            <pc:docMk/>
            <pc:sldMk cId="2950152234" sldId="424"/>
            <ac:cxnSpMk id="75" creationId="{32BB9A07-8AB8-4D82-B3BC-B500DDEC79A1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52:57.941" v="4802" actId="26606"/>
          <ac:cxnSpMkLst>
            <pc:docMk/>
            <pc:sldMk cId="2950152234" sldId="424"/>
            <ac:cxnSpMk id="79" creationId="{754A678E-8F30-4E92-A5BF-F5D03D011394}"/>
          </ac:cxnSpMkLst>
        </pc:cxnChg>
      </pc:sldChg>
      <pc:sldChg chg="addSp modSp add del">
        <pc:chgData name="BEN KHALFALLAH Hela (EXT) ItimAsiSdcVdf" userId="d55be94f-4073-46ba-88ef-465599598fde" providerId="ADAL" clId="{9D7BA0FD-DA40-412B-BEE0-FCBE9AEA8BC5}" dt="2021-01-27T11:41:34.964" v="6014" actId="2696"/>
        <pc:sldMkLst>
          <pc:docMk/>
          <pc:sldMk cId="867890676" sldId="425"/>
        </pc:sldMkLst>
        <pc:spChg chg="add mod">
          <ac:chgData name="BEN KHALFALLAH Hela (EXT) ItimAsiSdcVdf" userId="d55be94f-4073-46ba-88ef-465599598fde" providerId="ADAL" clId="{9D7BA0FD-DA40-412B-BEE0-FCBE9AEA8BC5}" dt="2021-01-26T21:50:37.748" v="5852" actId="1076"/>
          <ac:spMkLst>
            <pc:docMk/>
            <pc:sldMk cId="867890676" sldId="425"/>
            <ac:spMk id="2" creationId="{D7E56EB0-058C-4CB7-B606-17BF4240B537}"/>
          </ac:spMkLst>
        </pc:spChg>
        <pc:picChg chg="add mod">
          <ac:chgData name="BEN KHALFALLAH Hela (EXT) ItimAsiSdcVdf" userId="d55be94f-4073-46ba-88ef-465599598fde" providerId="ADAL" clId="{9D7BA0FD-DA40-412B-BEE0-FCBE9AEA8BC5}" dt="2021-01-26T21:50:34.579" v="5851" actId="1076"/>
          <ac:picMkLst>
            <pc:docMk/>
            <pc:sldMk cId="867890676" sldId="425"/>
            <ac:picMk id="25602" creationId="{94968A7E-A2A6-43B5-BB1A-E940A3167E65}"/>
          </ac:picMkLst>
        </pc:picChg>
      </pc:sldChg>
      <pc:sldChg chg="addSp delSp modSp add del mod setBg delDesignElem">
        <pc:chgData name="BEN KHALFALLAH Hela (EXT) ItimAsiSdcVdf" userId="d55be94f-4073-46ba-88ef-465599598fde" providerId="ADAL" clId="{9D7BA0FD-DA40-412B-BEE0-FCBE9AEA8BC5}" dt="2021-01-26T20:28:14.718" v="4560" actId="2696"/>
        <pc:sldMkLst>
          <pc:docMk/>
          <pc:sldMk cId="2085165801" sldId="425"/>
        </pc:sldMkLst>
        <pc:spChg chg="del">
          <ac:chgData name="BEN KHALFALLAH Hela (EXT) ItimAsiSdcVdf" userId="d55be94f-4073-46ba-88ef-465599598fde" providerId="ADAL" clId="{9D7BA0FD-DA40-412B-BEE0-FCBE9AEA8BC5}" dt="2021-01-26T20:27:07.328" v="4555" actId="478"/>
          <ac:spMkLst>
            <pc:docMk/>
            <pc:sldMk cId="2085165801" sldId="425"/>
            <ac:spMk id="3" creationId="{DE39265F-141D-4464-8193-282C085D3ACB}"/>
          </ac:spMkLst>
        </pc:spChg>
        <pc:spChg chg="del">
          <ac:chgData name="BEN KHALFALLAH Hela (EXT) ItimAsiSdcVdf" userId="d55be94f-4073-46ba-88ef-465599598fde" providerId="ADAL" clId="{9D7BA0FD-DA40-412B-BEE0-FCBE9AEA8BC5}" dt="2021-01-26T20:27:07.328" v="4555" actId="478"/>
          <ac:spMkLst>
            <pc:docMk/>
            <pc:sldMk cId="2085165801" sldId="425"/>
            <ac:spMk id="14" creationId="{5AD1F2C6-7CC2-49C0-8AB2-6E8703CB01E3}"/>
          </ac:spMkLst>
        </pc:spChg>
        <pc:spChg chg="add">
          <ac:chgData name="BEN KHALFALLAH Hela (EXT) ItimAsiSdcVdf" userId="d55be94f-4073-46ba-88ef-465599598fde" providerId="ADAL" clId="{9D7BA0FD-DA40-412B-BEE0-FCBE9AEA8BC5}" dt="2021-01-26T20:27:38.994" v="4557" actId="26606"/>
          <ac:spMkLst>
            <pc:docMk/>
            <pc:sldMk cId="2085165801" sldId="425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73" creationId="{58331D47-DE7A-4F51-9D59-FD68F3BDD20E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75" creationId="{99DEDC60-6312-4214-B219-E46479D7E137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79" creationId="{66B8738D-6184-4200-93C8-A38B49E39D94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81" creationId="{5B73017D-B127-4D47-BB33-0DA52359F549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85" creationId="{C1AD70F9-2AA8-40AD-81F2-0D7BC881C9A9}"/>
          </ac:spMkLst>
        </pc:spChg>
        <pc:spChg chg="del">
          <ac:chgData name="BEN KHALFALLAH Hela (EXT) ItimAsiSdcVdf" userId="d55be94f-4073-46ba-88ef-465599598fde" providerId="ADAL" clId="{9D7BA0FD-DA40-412B-BEE0-FCBE9AEA8BC5}" dt="2021-01-26T20:27:00.383" v="4552"/>
          <ac:spMkLst>
            <pc:docMk/>
            <pc:sldMk cId="2085165801" sldId="425"/>
            <ac:spMk id="87" creationId="{0A95E83E-3C35-4C05-B1FC-CBF86CCB7C21}"/>
          </ac:spMkLst>
        </pc:spChg>
        <pc:spChg chg="add">
          <ac:chgData name="BEN KHALFALLAH Hela (EXT) ItimAsiSdcVdf" userId="d55be94f-4073-46ba-88ef-465599598fde" providerId="ADAL" clId="{9D7BA0FD-DA40-412B-BEE0-FCBE9AEA8BC5}" dt="2021-01-26T20:27:38.994" v="4557" actId="26606"/>
          <ac:spMkLst>
            <pc:docMk/>
            <pc:sldMk cId="2085165801" sldId="425"/>
            <ac:spMk id="17412" creationId="{5F097929-F3D6-4D1F-8AFC-CF348171A9E1}"/>
          </ac:spMkLst>
        </pc:spChg>
        <pc:spChg chg="add">
          <ac:chgData name="BEN KHALFALLAH Hela (EXT) ItimAsiSdcVdf" userId="d55be94f-4073-46ba-88ef-465599598fde" providerId="ADAL" clId="{9D7BA0FD-DA40-412B-BEE0-FCBE9AEA8BC5}" dt="2021-01-26T20:27:38.994" v="4557" actId="26606"/>
          <ac:spMkLst>
            <pc:docMk/>
            <pc:sldMk cId="2085165801" sldId="425"/>
            <ac:spMk id="17414" creationId="{34461041-8413-4023-ABA7-9E499B0AD995}"/>
          </ac:spMkLst>
        </pc:spChg>
        <pc:spChg chg="add">
          <ac:chgData name="BEN KHALFALLAH Hela (EXT) ItimAsiSdcVdf" userId="d55be94f-4073-46ba-88ef-465599598fde" providerId="ADAL" clId="{9D7BA0FD-DA40-412B-BEE0-FCBE9AEA8BC5}" dt="2021-01-26T20:27:38.994" v="4557" actId="26606"/>
          <ac:spMkLst>
            <pc:docMk/>
            <pc:sldMk cId="2085165801" sldId="425"/>
            <ac:spMk id="17416" creationId="{D841E764-4629-49E0-994A-6F92FEFB9B5D}"/>
          </ac:spMkLst>
        </pc:spChg>
        <pc:spChg chg="add">
          <ac:chgData name="BEN KHALFALLAH Hela (EXT) ItimAsiSdcVdf" userId="d55be94f-4073-46ba-88ef-465599598fde" providerId="ADAL" clId="{9D7BA0FD-DA40-412B-BEE0-FCBE9AEA8BC5}" dt="2021-01-26T20:27:38.994" v="4557" actId="26606"/>
          <ac:spMkLst>
            <pc:docMk/>
            <pc:sldMk cId="2085165801" sldId="425"/>
            <ac:spMk id="17417" creationId="{95635077-9890-4CC8-9792-28743EBFE01D}"/>
          </ac:spMkLst>
        </pc:spChg>
        <pc:picChg chg="del">
          <ac:chgData name="BEN KHALFALLAH Hela (EXT) ItimAsiSdcVdf" userId="d55be94f-4073-46ba-88ef-465599598fde" providerId="ADAL" clId="{9D7BA0FD-DA40-412B-BEE0-FCBE9AEA8BC5}" dt="2021-01-26T20:27:05.181" v="4554" actId="478"/>
          <ac:picMkLst>
            <pc:docMk/>
            <pc:sldMk cId="2085165801" sldId="425"/>
            <ac:picMk id="16386" creationId="{55BE18CB-A1F3-4970-BA4B-A29987BC2891}"/>
          </ac:picMkLst>
        </pc:picChg>
        <pc:picChg chg="del">
          <ac:chgData name="BEN KHALFALLAH Hela (EXT) ItimAsiSdcVdf" userId="d55be94f-4073-46ba-88ef-465599598fde" providerId="ADAL" clId="{9D7BA0FD-DA40-412B-BEE0-FCBE9AEA8BC5}" dt="2021-01-26T20:27:03.877" v="4553" actId="478"/>
          <ac:picMkLst>
            <pc:docMk/>
            <pc:sldMk cId="2085165801" sldId="425"/>
            <ac:picMk id="16388" creationId="{35CB223A-557E-4D53-8636-968BBCDAC5D7}"/>
          </ac:picMkLst>
        </pc:picChg>
        <pc:picChg chg="add mod">
          <ac:chgData name="BEN KHALFALLAH Hela (EXT) ItimAsiSdcVdf" userId="d55be94f-4073-46ba-88ef-465599598fde" providerId="ADAL" clId="{9D7BA0FD-DA40-412B-BEE0-FCBE9AEA8BC5}" dt="2021-01-26T20:27:41.574" v="4558" actId="1076"/>
          <ac:picMkLst>
            <pc:docMk/>
            <pc:sldMk cId="2085165801" sldId="425"/>
            <ac:picMk id="17410" creationId="{662B3699-9D9D-4A13-89E9-2D0AD257BD89}"/>
          </ac:picMkLst>
        </pc:picChg>
        <pc:cxnChg chg="del">
          <ac:chgData name="BEN KHALFALLAH Hela (EXT) ItimAsiSdcVdf" userId="d55be94f-4073-46ba-88ef-465599598fde" providerId="ADAL" clId="{9D7BA0FD-DA40-412B-BEE0-FCBE9AEA8BC5}" dt="2021-01-26T20:27:00.383" v="4552"/>
          <ac:cxnSpMkLst>
            <pc:docMk/>
            <pc:sldMk cId="2085165801" sldId="425"/>
            <ac:cxnSpMk id="77" creationId="{D92A1B31-DB63-435D-93E6-9712CDFB20FE}"/>
          </ac:cxnSpMkLst>
        </pc:cxnChg>
        <pc:cxnChg chg="del">
          <ac:chgData name="BEN KHALFALLAH Hela (EXT) ItimAsiSdcVdf" userId="d55be94f-4073-46ba-88ef-465599598fde" providerId="ADAL" clId="{9D7BA0FD-DA40-412B-BEE0-FCBE9AEA8BC5}" dt="2021-01-26T20:27:00.383" v="4552"/>
          <ac:cxnSpMkLst>
            <pc:docMk/>
            <pc:sldMk cId="2085165801" sldId="425"/>
            <ac:cxnSpMk id="83" creationId="{C2B7B8EB-0638-43BD-9A64-62F95F505484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27:38.994" v="4557" actId="26606"/>
          <ac:cxnSpMkLst>
            <pc:docMk/>
            <pc:sldMk cId="2085165801" sldId="425"/>
            <ac:cxnSpMk id="17413" creationId="{43074C91-9045-414B-B5F9-567DAE3EED25}"/>
          </ac:cxnSpMkLst>
        </pc:cxnChg>
        <pc:cxnChg chg="add">
          <ac:chgData name="BEN KHALFALLAH Hela (EXT) ItimAsiSdcVdf" userId="d55be94f-4073-46ba-88ef-465599598fde" providerId="ADAL" clId="{9D7BA0FD-DA40-412B-BEE0-FCBE9AEA8BC5}" dt="2021-01-26T20:27:38.994" v="4557" actId="26606"/>
          <ac:cxnSpMkLst>
            <pc:docMk/>
            <pc:sldMk cId="2085165801" sldId="425"/>
            <ac:cxnSpMk id="17415" creationId="{F05BCF04-4702-43D0-BE8F-DBF6C2F65131}"/>
          </ac:cxnSpMkLst>
        </pc:cxnChg>
      </pc:sldChg>
      <pc:sldChg chg="delSp modSp add del setBg delDesignElem">
        <pc:chgData name="BEN KHALFALLAH Hela (EXT) ItimAsiSdcVdf" userId="d55be94f-4073-46ba-88ef-465599598fde" providerId="ADAL" clId="{9D7BA0FD-DA40-412B-BEE0-FCBE9AEA8BC5}" dt="2021-01-26T21:02:29.105" v="4938" actId="2696"/>
        <pc:sldMkLst>
          <pc:docMk/>
          <pc:sldMk cId="1812507533" sldId="426"/>
        </pc:sldMkLst>
        <pc:spChg chg="del">
          <ac:chgData name="BEN KHALFALLAH Hela (EXT) ItimAsiSdcVdf" userId="d55be94f-4073-46ba-88ef-465599598fde" providerId="ADAL" clId="{9D7BA0FD-DA40-412B-BEE0-FCBE9AEA8BC5}" dt="2021-01-26T21:01:55.494" v="4932"/>
          <ac:spMkLst>
            <pc:docMk/>
            <pc:sldMk cId="1812507533" sldId="426"/>
            <ac:spMk id="71" creationId="{7DE3B1B8-DC38-48E8-8C31-EF790659B582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494" v="4932"/>
          <ac:spMkLst>
            <pc:docMk/>
            <pc:sldMk cId="1812507533" sldId="426"/>
            <ac:spMk id="73" creationId="{9E63FFFE-1DB2-4A0F-B495-35782F162299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494" v="4932"/>
          <ac:spMkLst>
            <pc:docMk/>
            <pc:sldMk cId="1812507533" sldId="426"/>
            <ac:spMk id="77" creationId="{80861964-D86C-4A50-8F6D-B466384A61B1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494" v="4932"/>
          <ac:spMkLst>
            <pc:docMk/>
            <pc:sldMk cId="1812507533" sldId="426"/>
            <ac:spMk id="81" creationId="{02CE8509-9E93-4D74-BF24-661F111C72AB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494" v="4932"/>
          <ac:spMkLst>
            <pc:docMk/>
            <pc:sldMk cId="1812507533" sldId="426"/>
            <ac:spMk id="83" creationId="{66E8BA98-E13C-403B-AC96-75E203799CC0}"/>
          </ac:spMkLst>
        </pc:spChg>
        <pc:picChg chg="mod">
          <ac:chgData name="BEN KHALFALLAH Hela (EXT) ItimAsiSdcVdf" userId="d55be94f-4073-46ba-88ef-465599598fde" providerId="ADAL" clId="{9D7BA0FD-DA40-412B-BEE0-FCBE9AEA8BC5}" dt="2021-01-26T21:02:17.057" v="4936" actId="1076"/>
          <ac:picMkLst>
            <pc:docMk/>
            <pc:sldMk cId="1812507533" sldId="426"/>
            <ac:picMk id="15" creationId="{6494307E-12FB-42FB-8D14-FF0FD4836D22}"/>
          </ac:picMkLst>
        </pc:picChg>
        <pc:cxnChg chg="del">
          <ac:chgData name="BEN KHALFALLAH Hela (EXT) ItimAsiSdcVdf" userId="d55be94f-4073-46ba-88ef-465599598fde" providerId="ADAL" clId="{9D7BA0FD-DA40-412B-BEE0-FCBE9AEA8BC5}" dt="2021-01-26T21:01:55.494" v="4932"/>
          <ac:cxnSpMkLst>
            <pc:docMk/>
            <pc:sldMk cId="1812507533" sldId="426"/>
            <ac:cxnSpMk id="75" creationId="{32BB9A07-8AB8-4D82-B3BC-B500DDEC79A1}"/>
          </ac:cxnSpMkLst>
        </pc:cxnChg>
        <pc:cxnChg chg="del">
          <ac:chgData name="BEN KHALFALLAH Hela (EXT) ItimAsiSdcVdf" userId="d55be94f-4073-46ba-88ef-465599598fde" providerId="ADAL" clId="{9D7BA0FD-DA40-412B-BEE0-FCBE9AEA8BC5}" dt="2021-01-26T21:01:55.494" v="4932"/>
          <ac:cxnSpMkLst>
            <pc:docMk/>
            <pc:sldMk cId="1812507533" sldId="426"/>
            <ac:cxnSpMk id="79" creationId="{754A678E-8F30-4E92-A5BF-F5D03D011394}"/>
          </ac:cxnSpMkLst>
        </pc:cxnChg>
      </pc:sldChg>
      <pc:sldChg chg="addSp modSp add del">
        <pc:chgData name="BEN KHALFALLAH Hela (EXT) ItimAsiSdcVdf" userId="d55be94f-4073-46ba-88ef-465599598fde" providerId="ADAL" clId="{9D7BA0FD-DA40-412B-BEE0-FCBE9AEA8BC5}" dt="2021-01-27T11:41:34.604" v="5999" actId="2696"/>
        <pc:sldMkLst>
          <pc:docMk/>
          <pc:sldMk cId="2856743141" sldId="426"/>
        </pc:sldMkLst>
        <pc:spChg chg="mod">
          <ac:chgData name="BEN KHALFALLAH Hela (EXT) ItimAsiSdcVdf" userId="d55be94f-4073-46ba-88ef-465599598fde" providerId="ADAL" clId="{9D7BA0FD-DA40-412B-BEE0-FCBE9AEA8BC5}" dt="2021-01-26T21:07:12.731" v="5033" actId="20577"/>
          <ac:spMkLst>
            <pc:docMk/>
            <pc:sldMk cId="2856743141" sldId="426"/>
            <ac:spMk id="2" creationId="{7622D03C-D359-4102-B868-477815D657D9}"/>
          </ac:spMkLst>
        </pc:spChg>
        <pc:spChg chg="mod">
          <ac:chgData name="BEN KHALFALLAH Hela (EXT) ItimAsiSdcVdf" userId="d55be94f-4073-46ba-88ef-465599598fde" providerId="ADAL" clId="{9D7BA0FD-DA40-412B-BEE0-FCBE9AEA8BC5}" dt="2021-01-27T07:57:42.769" v="5991" actId="207"/>
          <ac:spMkLst>
            <pc:docMk/>
            <pc:sldMk cId="2856743141" sldId="426"/>
            <ac:spMk id="3" creationId="{511A63B6-0157-423F-A046-01A9ABDBE86E}"/>
          </ac:spMkLst>
        </pc:spChg>
        <pc:spChg chg="add mod">
          <ac:chgData name="BEN KHALFALLAH Hela (EXT) ItimAsiSdcVdf" userId="d55be94f-4073-46ba-88ef-465599598fde" providerId="ADAL" clId="{9D7BA0FD-DA40-412B-BEE0-FCBE9AEA8BC5}" dt="2021-01-26T21:09:11.459" v="5048" actId="1076"/>
          <ac:spMkLst>
            <pc:docMk/>
            <pc:sldMk cId="2856743141" sldId="426"/>
            <ac:spMk id="4" creationId="{6F6E9307-27E3-491E-8BD7-7E6AF556A57E}"/>
          </ac:spMkLst>
        </pc:spChg>
      </pc:sldChg>
      <pc:sldChg chg="delSp add del setBg delDesignElem">
        <pc:chgData name="BEN KHALFALLAH Hela (EXT) ItimAsiSdcVdf" userId="d55be94f-4073-46ba-88ef-465599598fde" providerId="ADAL" clId="{9D7BA0FD-DA40-412B-BEE0-FCBE9AEA8BC5}" dt="2021-01-26T21:02:26.125" v="4937" actId="2696"/>
        <pc:sldMkLst>
          <pc:docMk/>
          <pc:sldMk cId="1008088407" sldId="427"/>
        </pc:sldMkLst>
        <pc:spChg chg="del">
          <ac:chgData name="BEN KHALFALLAH Hela (EXT) ItimAsiSdcVdf" userId="d55be94f-4073-46ba-88ef-465599598fde" providerId="ADAL" clId="{9D7BA0FD-DA40-412B-BEE0-FCBE9AEA8BC5}" dt="2021-01-26T21:01:55.889" v="4934"/>
          <ac:spMkLst>
            <pc:docMk/>
            <pc:sldMk cId="1008088407" sldId="427"/>
            <ac:spMk id="71" creationId="{7DE3B1B8-DC38-48E8-8C31-EF790659B582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889" v="4934"/>
          <ac:spMkLst>
            <pc:docMk/>
            <pc:sldMk cId="1008088407" sldId="427"/>
            <ac:spMk id="73" creationId="{9E63FFFE-1DB2-4A0F-B495-35782F162299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889" v="4934"/>
          <ac:spMkLst>
            <pc:docMk/>
            <pc:sldMk cId="1008088407" sldId="427"/>
            <ac:spMk id="77" creationId="{80861964-D86C-4A50-8F6D-B466384A61B1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889" v="4934"/>
          <ac:spMkLst>
            <pc:docMk/>
            <pc:sldMk cId="1008088407" sldId="427"/>
            <ac:spMk id="81" creationId="{02CE8509-9E93-4D74-BF24-661F111C72AB}"/>
          </ac:spMkLst>
        </pc:spChg>
        <pc:spChg chg="del">
          <ac:chgData name="BEN KHALFALLAH Hela (EXT) ItimAsiSdcVdf" userId="d55be94f-4073-46ba-88ef-465599598fde" providerId="ADAL" clId="{9D7BA0FD-DA40-412B-BEE0-FCBE9AEA8BC5}" dt="2021-01-26T21:01:55.889" v="4934"/>
          <ac:spMkLst>
            <pc:docMk/>
            <pc:sldMk cId="1008088407" sldId="427"/>
            <ac:spMk id="83" creationId="{66E8BA98-E13C-403B-AC96-75E203799CC0}"/>
          </ac:spMkLst>
        </pc:spChg>
        <pc:cxnChg chg="del">
          <ac:chgData name="BEN KHALFALLAH Hela (EXT) ItimAsiSdcVdf" userId="d55be94f-4073-46ba-88ef-465599598fde" providerId="ADAL" clId="{9D7BA0FD-DA40-412B-BEE0-FCBE9AEA8BC5}" dt="2021-01-26T21:01:55.889" v="4934"/>
          <ac:cxnSpMkLst>
            <pc:docMk/>
            <pc:sldMk cId="1008088407" sldId="427"/>
            <ac:cxnSpMk id="75" creationId="{32BB9A07-8AB8-4D82-B3BC-B500DDEC79A1}"/>
          </ac:cxnSpMkLst>
        </pc:cxnChg>
        <pc:cxnChg chg="del">
          <ac:chgData name="BEN KHALFALLAH Hela (EXT) ItimAsiSdcVdf" userId="d55be94f-4073-46ba-88ef-465599598fde" providerId="ADAL" clId="{9D7BA0FD-DA40-412B-BEE0-FCBE9AEA8BC5}" dt="2021-01-26T21:01:55.889" v="4934"/>
          <ac:cxnSpMkLst>
            <pc:docMk/>
            <pc:sldMk cId="1008088407" sldId="427"/>
            <ac:cxnSpMk id="79" creationId="{754A678E-8F30-4E92-A5BF-F5D03D011394}"/>
          </ac:cxnSpMkLst>
        </pc:cxnChg>
      </pc:sldChg>
      <pc:sldChg chg="addSp delSp modSp add del">
        <pc:chgData name="BEN KHALFALLAH Hela (EXT) ItimAsiSdcVdf" userId="d55be94f-4073-46ba-88ef-465599598fde" providerId="ADAL" clId="{9D7BA0FD-DA40-412B-BEE0-FCBE9AEA8BC5}" dt="2021-01-27T11:41:34.661" v="6002" actId="2696"/>
        <pc:sldMkLst>
          <pc:docMk/>
          <pc:sldMk cId="1523874436" sldId="427"/>
        </pc:sldMkLst>
        <pc:spChg chg="add del mod">
          <ac:chgData name="BEN KHALFALLAH Hela (EXT) ItimAsiSdcVdf" userId="d55be94f-4073-46ba-88ef-465599598fde" providerId="ADAL" clId="{9D7BA0FD-DA40-412B-BEE0-FCBE9AEA8BC5}" dt="2021-01-26T21:11:19.356" v="5056" actId="478"/>
          <ac:spMkLst>
            <pc:docMk/>
            <pc:sldMk cId="1523874436" sldId="427"/>
            <ac:spMk id="2" creationId="{1B740DD1-BC4B-4A17-8F20-798E4D8EFA98}"/>
          </ac:spMkLst>
        </pc:spChg>
        <pc:spChg chg="add mod">
          <ac:chgData name="BEN KHALFALLAH Hela (EXT) ItimAsiSdcVdf" userId="d55be94f-4073-46ba-88ef-465599598fde" providerId="ADAL" clId="{9D7BA0FD-DA40-412B-BEE0-FCBE9AEA8BC5}" dt="2021-01-26T21:58:07.001" v="5945" actId="1076"/>
          <ac:spMkLst>
            <pc:docMk/>
            <pc:sldMk cId="1523874436" sldId="427"/>
            <ac:spMk id="3" creationId="{E52DD031-54C9-41E7-ACDD-47ED81C80CF7}"/>
          </ac:spMkLst>
        </pc:spChg>
        <pc:spChg chg="add">
          <ac:chgData name="BEN KHALFALLAH Hela (EXT) ItimAsiSdcVdf" userId="d55be94f-4073-46ba-88ef-465599598fde" providerId="ADAL" clId="{9D7BA0FD-DA40-412B-BEE0-FCBE9AEA8BC5}" dt="2021-01-26T21:11:42.334" v="5059"/>
          <ac:spMkLst>
            <pc:docMk/>
            <pc:sldMk cId="1523874436" sldId="427"/>
            <ac:spMk id="4" creationId="{404478DE-DDA6-4A93-8E52-E085E853BFD4}"/>
          </ac:spMkLst>
        </pc:spChg>
      </pc:sldChg>
      <pc:sldChg chg="addSp modSp add del">
        <pc:chgData name="BEN KHALFALLAH Hela (EXT) ItimAsiSdcVdf" userId="d55be94f-4073-46ba-88ef-465599598fde" providerId="ADAL" clId="{9D7BA0FD-DA40-412B-BEE0-FCBE9AEA8BC5}" dt="2021-01-27T11:41:34.858" v="6009" actId="2696"/>
        <pc:sldMkLst>
          <pc:docMk/>
          <pc:sldMk cId="3419044465" sldId="428"/>
        </pc:sldMkLst>
        <pc:spChg chg="mod">
          <ac:chgData name="BEN KHALFALLAH Hela (EXT) ItimAsiSdcVdf" userId="d55be94f-4073-46ba-88ef-465599598fde" providerId="ADAL" clId="{9D7BA0FD-DA40-412B-BEE0-FCBE9AEA8BC5}" dt="2021-01-26T21:31:12.968" v="5312" actId="20577"/>
          <ac:spMkLst>
            <pc:docMk/>
            <pc:sldMk cId="3419044465" sldId="428"/>
            <ac:spMk id="2" creationId="{9F8BDEE0-AFD9-4067-9F52-D92FD831B6D8}"/>
          </ac:spMkLst>
        </pc:spChg>
        <pc:spChg chg="mod">
          <ac:chgData name="BEN KHALFALLAH Hela (EXT) ItimAsiSdcVdf" userId="d55be94f-4073-46ba-88ef-465599598fde" providerId="ADAL" clId="{9D7BA0FD-DA40-412B-BEE0-FCBE9AEA8BC5}" dt="2021-01-26T21:17:25.557" v="5131" actId="20577"/>
          <ac:spMkLst>
            <pc:docMk/>
            <pc:sldMk cId="3419044465" sldId="428"/>
            <ac:spMk id="3" creationId="{6B2A90A3-C936-47C0-88B4-43D251541E75}"/>
          </ac:spMkLst>
        </pc:spChg>
        <pc:spChg chg="add mod">
          <ac:chgData name="BEN KHALFALLAH Hela (EXT) ItimAsiSdcVdf" userId="d55be94f-4073-46ba-88ef-465599598fde" providerId="ADAL" clId="{9D7BA0FD-DA40-412B-BEE0-FCBE9AEA8BC5}" dt="2021-01-26T21:16:44.834" v="5116" actId="1076"/>
          <ac:spMkLst>
            <pc:docMk/>
            <pc:sldMk cId="3419044465" sldId="428"/>
            <ac:spMk id="4" creationId="{6A756DA8-E2D0-4F22-A47F-71D1A518BA6F}"/>
          </ac:spMkLst>
        </pc:spChg>
      </pc:sldChg>
      <pc:sldChg chg="addSp delSp modSp add del ord">
        <pc:chgData name="BEN KHALFALLAH Hela (EXT) ItimAsiSdcVdf" userId="d55be94f-4073-46ba-88ef-465599598fde" providerId="ADAL" clId="{9D7BA0FD-DA40-412B-BEE0-FCBE9AEA8BC5}" dt="2021-01-27T11:41:34.904" v="6011" actId="2696"/>
        <pc:sldMkLst>
          <pc:docMk/>
          <pc:sldMk cId="2059680332" sldId="429"/>
        </pc:sldMkLst>
        <pc:spChg chg="mod">
          <ac:chgData name="BEN KHALFALLAH Hela (EXT) ItimAsiSdcVdf" userId="d55be94f-4073-46ba-88ef-465599598fde" providerId="ADAL" clId="{9D7BA0FD-DA40-412B-BEE0-FCBE9AEA8BC5}" dt="2021-01-26T21:19:30.817" v="5134"/>
          <ac:spMkLst>
            <pc:docMk/>
            <pc:sldMk cId="2059680332" sldId="429"/>
            <ac:spMk id="2" creationId="{9F8BDEE0-AFD9-4067-9F52-D92FD831B6D8}"/>
          </ac:spMkLst>
        </pc:spChg>
        <pc:spChg chg="mod">
          <ac:chgData name="BEN KHALFALLAH Hela (EXT) ItimAsiSdcVdf" userId="d55be94f-4073-46ba-88ef-465599598fde" providerId="ADAL" clId="{9D7BA0FD-DA40-412B-BEE0-FCBE9AEA8BC5}" dt="2021-01-26T21:21:53.897" v="5158" actId="20577"/>
          <ac:spMkLst>
            <pc:docMk/>
            <pc:sldMk cId="2059680332" sldId="429"/>
            <ac:spMk id="3" creationId="{6B2A90A3-C936-47C0-88B4-43D251541E75}"/>
          </ac:spMkLst>
        </pc:spChg>
        <pc:spChg chg="del">
          <ac:chgData name="BEN KHALFALLAH Hela (EXT) ItimAsiSdcVdf" userId="d55be94f-4073-46ba-88ef-465599598fde" providerId="ADAL" clId="{9D7BA0FD-DA40-412B-BEE0-FCBE9AEA8BC5}" dt="2021-01-26T21:19:35.395" v="5136" actId="478"/>
          <ac:spMkLst>
            <pc:docMk/>
            <pc:sldMk cId="2059680332" sldId="429"/>
            <ac:spMk id="4" creationId="{6A756DA8-E2D0-4F22-A47F-71D1A518BA6F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2:07.690" v="5160" actId="478"/>
          <ac:spMkLst>
            <pc:docMk/>
            <pc:sldMk cId="2059680332" sldId="429"/>
            <ac:spMk id="5" creationId="{7B4EEDC2-1A21-430A-BC6B-5C1FA5382A83}"/>
          </ac:spMkLst>
        </pc:spChg>
        <pc:spChg chg="add">
          <ac:chgData name="BEN KHALFALLAH Hela (EXT) ItimAsiSdcVdf" userId="d55be94f-4073-46ba-88ef-465599598fde" providerId="ADAL" clId="{9D7BA0FD-DA40-412B-BEE0-FCBE9AEA8BC5}" dt="2021-01-26T21:22:19.031" v="5162"/>
          <ac:spMkLst>
            <pc:docMk/>
            <pc:sldMk cId="2059680332" sldId="429"/>
            <ac:spMk id="6" creationId="{80B3AF03-0F67-47D0-864D-DC6D9BC0E1F5}"/>
          </ac:spMkLst>
        </pc:spChg>
      </pc:sldChg>
      <pc:sldChg chg="addSp delSp modSp add del mod setBg">
        <pc:chgData name="BEN KHALFALLAH Hela (EXT) ItimAsiSdcVdf" userId="d55be94f-4073-46ba-88ef-465599598fde" providerId="ADAL" clId="{9D7BA0FD-DA40-412B-BEE0-FCBE9AEA8BC5}" dt="2021-01-27T11:41:34.986" v="6015" actId="2696"/>
        <pc:sldMkLst>
          <pc:docMk/>
          <pc:sldMk cId="3692627800" sldId="430"/>
        </pc:sldMkLst>
        <pc:spChg chg="mo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2" creationId="{30879BEA-0C33-45D1-B54D-965DD189B94D}"/>
          </ac:spMkLst>
        </pc:spChg>
        <pc:spChg chg="add mod">
          <ac:chgData name="BEN KHALFALLAH Hela (EXT) ItimAsiSdcVdf" userId="d55be94f-4073-46ba-88ef-465599598fde" providerId="ADAL" clId="{9D7BA0FD-DA40-412B-BEE0-FCBE9AEA8BC5}" dt="2021-01-27T09:53:43.075" v="5993" actId="207"/>
          <ac:spMkLst>
            <pc:docMk/>
            <pc:sldMk cId="3692627800" sldId="430"/>
            <ac:spMk id="3" creationId="{B9C30FC2-EDD2-4220-AC21-4ABD6FAA8874}"/>
          </ac:spMkLst>
        </pc:spChg>
        <pc:spChg chg="mo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4" creationId="{EFBE9111-D8CE-4CA5-84AB-8CED02B515C9}"/>
          </ac:spMkLst>
        </pc:spChg>
        <pc:spChg chg="mod or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5" creationId="{D1DE3837-F685-4352-BEA8-91CB2B2697AA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28.171" v="5252" actId="26606"/>
          <ac:spMkLst>
            <pc:docMk/>
            <pc:sldMk cId="3692627800" sldId="430"/>
            <ac:spMk id="11" creationId="{0AB6E427-3F73-4C06-A5D5-AE52C3883B50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28.171" v="5252" actId="26606"/>
          <ac:spMkLst>
            <pc:docMk/>
            <pc:sldMk cId="3692627800" sldId="430"/>
            <ac:spMk id="13" creationId="{D8C9BDAA-0390-4B39-9B5C-BC95E5120DA4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28.171" v="5252" actId="26606"/>
          <ac:spMkLst>
            <pc:docMk/>
            <pc:sldMk cId="3692627800" sldId="430"/>
            <ac:spMk id="15" creationId="{F9DB1FE5-9D46-433B-99D1-2F1B8DC79855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31.964" v="5254" actId="26606"/>
          <ac:spMkLst>
            <pc:docMk/>
            <pc:sldMk cId="3692627800" sldId="430"/>
            <ac:spMk id="17" creationId="{F64BBAA4-C62B-4146-B49F-FE4CC4655EE0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31.964" v="5254" actId="26606"/>
          <ac:spMkLst>
            <pc:docMk/>
            <pc:sldMk cId="3692627800" sldId="430"/>
            <ac:spMk id="18" creationId="{77C34054-98F8-4229-885E-04C525969C5E}"/>
          </ac:spMkLst>
        </pc:spChg>
        <pc:spChg chg="add del">
          <ac:chgData name="BEN KHALFALLAH Hela (EXT) ItimAsiSdcVdf" userId="d55be94f-4073-46ba-88ef-465599598fde" providerId="ADAL" clId="{9D7BA0FD-DA40-412B-BEE0-FCBE9AEA8BC5}" dt="2021-01-26T21:29:31.964" v="5254" actId="26606"/>
          <ac:spMkLst>
            <pc:docMk/>
            <pc:sldMk cId="3692627800" sldId="430"/>
            <ac:spMk id="19" creationId="{22AAB964-B835-4B93-A1F3-4A30D1F38589}"/>
          </ac:spMkLst>
        </pc:spChg>
        <pc:spChg chg="ad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21" creationId="{80861964-D86C-4A50-8F6D-B466384A61B1}"/>
          </ac:spMkLst>
        </pc:spChg>
        <pc:spChg chg="ad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23" creationId="{02CE8509-9E93-4D74-BF24-661F111C72AB}"/>
          </ac:spMkLst>
        </pc:spChg>
        <pc:spChg chg="add">
          <ac:chgData name="BEN KHALFALLAH Hela (EXT) ItimAsiSdcVdf" userId="d55be94f-4073-46ba-88ef-465599598fde" providerId="ADAL" clId="{9D7BA0FD-DA40-412B-BEE0-FCBE9AEA8BC5}" dt="2021-01-26T21:29:31.983" v="5255" actId="26606"/>
          <ac:spMkLst>
            <pc:docMk/>
            <pc:sldMk cId="3692627800" sldId="430"/>
            <ac:spMk id="24" creationId="{66E8BA98-E13C-403B-AC96-75E203799CC0}"/>
          </ac:spMkLst>
        </pc:spChg>
        <pc:picChg chg="add mod ord">
          <ac:chgData name="BEN KHALFALLAH Hela (EXT) ItimAsiSdcVdf" userId="d55be94f-4073-46ba-88ef-465599598fde" providerId="ADAL" clId="{9D7BA0FD-DA40-412B-BEE0-FCBE9AEA8BC5}" dt="2021-01-26T21:29:31.983" v="5255" actId="26606"/>
          <ac:picMkLst>
            <pc:docMk/>
            <pc:sldMk cId="3692627800" sldId="430"/>
            <ac:picMk id="6" creationId="{5FF7B7A6-9237-42D8-94CF-429A9B30857B}"/>
          </ac:picMkLst>
        </pc:picChg>
        <pc:cxnChg chg="add">
          <ac:chgData name="BEN KHALFALLAH Hela (EXT) ItimAsiSdcVdf" userId="d55be94f-4073-46ba-88ef-465599598fde" providerId="ADAL" clId="{9D7BA0FD-DA40-412B-BEE0-FCBE9AEA8BC5}" dt="2021-01-26T21:29:31.983" v="5255" actId="26606"/>
          <ac:cxnSpMkLst>
            <pc:docMk/>
            <pc:sldMk cId="3692627800" sldId="430"/>
            <ac:cxnSpMk id="22" creationId="{754A678E-8F30-4E92-A5BF-F5D03D011394}"/>
          </ac:cxnSpMkLst>
        </pc:cxnChg>
      </pc:sldChg>
      <pc:sldChg chg="modSp add del">
        <pc:chgData name="BEN KHALFALLAH Hela (EXT) ItimAsiSdcVdf" userId="d55be94f-4073-46ba-88ef-465599598fde" providerId="ADAL" clId="{9D7BA0FD-DA40-412B-BEE0-FCBE9AEA8BC5}" dt="2021-01-27T11:41:35.001" v="6016" actId="2696"/>
        <pc:sldMkLst>
          <pc:docMk/>
          <pc:sldMk cId="531033579" sldId="431"/>
        </pc:sldMkLst>
        <pc:spChg chg="mod">
          <ac:chgData name="BEN KHALFALLAH Hela (EXT) ItimAsiSdcVdf" userId="d55be94f-4073-46ba-88ef-465599598fde" providerId="ADAL" clId="{9D7BA0FD-DA40-412B-BEE0-FCBE9AEA8BC5}" dt="2021-01-26T21:28:37.463" v="5240"/>
          <ac:spMkLst>
            <pc:docMk/>
            <pc:sldMk cId="531033579" sldId="431"/>
            <ac:spMk id="2" creationId="{9F8BDEE0-AFD9-4067-9F52-D92FD831B6D8}"/>
          </ac:spMkLst>
        </pc:spChg>
        <pc:spChg chg="mod">
          <ac:chgData name="BEN KHALFALLAH Hela (EXT) ItimAsiSdcVdf" userId="d55be94f-4073-46ba-88ef-465599598fde" providerId="ADAL" clId="{9D7BA0FD-DA40-412B-BEE0-FCBE9AEA8BC5}" dt="2021-01-26T21:30:39.331" v="5263" actId="20577"/>
          <ac:spMkLst>
            <pc:docMk/>
            <pc:sldMk cId="531033579" sldId="431"/>
            <ac:spMk id="3" creationId="{6B2A90A3-C936-47C0-88B4-43D251541E75}"/>
          </ac:spMkLst>
        </pc:spChg>
      </pc:sldChg>
      <pc:sldChg chg="addSp delSp modSp add del">
        <pc:chgData name="BEN KHALFALLAH Hela (EXT) ItimAsiSdcVdf" userId="d55be94f-4073-46ba-88ef-465599598fde" providerId="ADAL" clId="{9D7BA0FD-DA40-412B-BEE0-FCBE9AEA8BC5}" dt="2021-01-27T11:41:35.021" v="6017" actId="2696"/>
        <pc:sldMkLst>
          <pc:docMk/>
          <pc:sldMk cId="2446484547" sldId="432"/>
        </pc:sldMkLst>
        <pc:spChg chg="mod">
          <ac:chgData name="BEN KHALFALLAH Hela (EXT) ItimAsiSdcVdf" userId="d55be94f-4073-46ba-88ef-465599598fde" providerId="ADAL" clId="{9D7BA0FD-DA40-412B-BEE0-FCBE9AEA8BC5}" dt="2021-01-26T21:50:52.170" v="5855" actId="1076"/>
          <ac:spMkLst>
            <pc:docMk/>
            <pc:sldMk cId="2446484547" sldId="432"/>
            <ac:spMk id="2" creationId="{D7E56EB0-058C-4CB7-B606-17BF4240B537}"/>
          </ac:spMkLst>
        </pc:spChg>
        <pc:spChg chg="add del mod">
          <ac:chgData name="BEN KHALFALLAH Hela (EXT) ItimAsiSdcVdf" userId="d55be94f-4073-46ba-88ef-465599598fde" providerId="ADAL" clId="{9D7BA0FD-DA40-412B-BEE0-FCBE9AEA8BC5}" dt="2021-01-26T21:50:46.021" v="5853" actId="478"/>
          <ac:spMkLst>
            <pc:docMk/>
            <pc:sldMk cId="2446484547" sldId="432"/>
            <ac:spMk id="3" creationId="{13509312-7297-46DD-8390-A958B671E681}"/>
          </ac:spMkLst>
        </pc:spChg>
        <pc:picChg chg="add">
          <ac:chgData name="BEN KHALFALLAH Hela (EXT) ItimAsiSdcVdf" userId="d55be94f-4073-46ba-88ef-465599598fde" providerId="ADAL" clId="{9D7BA0FD-DA40-412B-BEE0-FCBE9AEA8BC5}" dt="2021-01-26T21:50:46.332" v="5854"/>
          <ac:picMkLst>
            <pc:docMk/>
            <pc:sldMk cId="2446484547" sldId="432"/>
            <ac:picMk id="4" creationId="{3DA2E465-DB74-4C52-AFCE-95815C310953}"/>
          </ac:picMkLst>
        </pc:picChg>
      </pc:sldChg>
      <pc:sldChg chg="addSp delSp modSp add del setBg delDesignElem">
        <pc:chgData name="BEN KHALFALLAH Hela (EXT) ItimAsiSdcVdf" userId="d55be94f-4073-46ba-88ef-465599598fde" providerId="ADAL" clId="{9D7BA0FD-DA40-412B-BEE0-FCBE9AEA8BC5}" dt="2021-01-27T11:41:35.035" v="6018" actId="2696"/>
        <pc:sldMkLst>
          <pc:docMk/>
          <pc:sldMk cId="1717937017" sldId="433"/>
        </pc:sldMkLst>
        <pc:spChg chg="del">
          <ac:chgData name="BEN KHALFALLAH Hela (EXT) ItimAsiSdcVdf" userId="d55be94f-4073-46ba-88ef-465599598fde" providerId="ADAL" clId="{9D7BA0FD-DA40-412B-BEE0-FCBE9AEA8BC5}" dt="2021-01-26T21:36:09.459" v="5576" actId="478"/>
          <ac:spMkLst>
            <pc:docMk/>
            <pc:sldMk cId="1717937017" sldId="433"/>
            <ac:spMk id="2" creationId="{7C049ED8-9B3B-4EA5-B8EE-8B3B4AC14796}"/>
          </ac:spMkLst>
        </pc:spChg>
        <pc:spChg chg="mod">
          <ac:chgData name="BEN KHALFALLAH Hela (EXT) ItimAsiSdcVdf" userId="d55be94f-4073-46ba-88ef-465599598fde" providerId="ADAL" clId="{9D7BA0FD-DA40-412B-BEE0-FCBE9AEA8BC5}" dt="2021-01-26T21:36:28.422" v="5581" actId="1076"/>
          <ac:spMkLst>
            <pc:docMk/>
            <pc:sldMk cId="1717937017" sldId="433"/>
            <ac:spMk id="3" creationId="{5E9B73CF-3B85-45F1-A184-54255E0939D3}"/>
          </ac:spMkLst>
        </pc:spChg>
        <pc:spChg chg="del">
          <ac:chgData name="BEN KHALFALLAH Hela (EXT) ItimAsiSdcVdf" userId="d55be94f-4073-46ba-88ef-465599598fde" providerId="ADAL" clId="{9D7BA0FD-DA40-412B-BEE0-FCBE9AEA8BC5}" dt="2021-01-26T21:36:06.793" v="5575" actId="478"/>
          <ac:spMkLst>
            <pc:docMk/>
            <pc:sldMk cId="1717937017" sldId="433"/>
            <ac:spMk id="4" creationId="{348612EB-0039-46C7-88F6-259FCF7AD0CF}"/>
          </ac:spMkLst>
        </pc:spChg>
        <pc:spChg chg="del">
          <ac:chgData name="BEN KHALFALLAH Hela (EXT) ItimAsiSdcVdf" userId="d55be94f-4073-46ba-88ef-465599598fde" providerId="ADAL" clId="{9D7BA0FD-DA40-412B-BEE0-FCBE9AEA8BC5}" dt="2021-01-26T21:36:03.124" v="5574" actId="478"/>
          <ac:spMkLst>
            <pc:docMk/>
            <pc:sldMk cId="1717937017" sldId="433"/>
            <ac:spMk id="5" creationId="{EB1BD7C7-AD98-4176-9D22-5673F110462A}"/>
          </ac:spMkLst>
        </pc:spChg>
        <pc:spChg chg="del">
          <ac:chgData name="BEN KHALFALLAH Hela (EXT) ItimAsiSdcVdf" userId="d55be94f-4073-46ba-88ef-465599598fde" providerId="ADAL" clId="{9D7BA0FD-DA40-412B-BEE0-FCBE9AEA8BC5}" dt="2021-01-26T21:36:03.124" v="5574" actId="478"/>
          <ac:spMkLst>
            <pc:docMk/>
            <pc:sldMk cId="1717937017" sldId="433"/>
            <ac:spMk id="6" creationId="{20EBE405-5EA2-4D08-9485-A0029BDC3D47}"/>
          </ac:spMkLst>
        </pc:spChg>
        <pc:spChg chg="add mod">
          <ac:chgData name="BEN KHALFALLAH Hela (EXT) ItimAsiSdcVdf" userId="d55be94f-4073-46ba-88ef-465599598fde" providerId="ADAL" clId="{9D7BA0FD-DA40-412B-BEE0-FCBE9AEA8BC5}" dt="2021-01-26T21:36:58.877" v="5626" actId="207"/>
          <ac:spMkLst>
            <pc:docMk/>
            <pc:sldMk cId="1717937017" sldId="433"/>
            <ac:spMk id="13" creationId="{25CAC41F-B741-49DF-816F-5F4865AF4245}"/>
          </ac:spMkLst>
        </pc:spChg>
        <pc:spChg chg="add mod">
          <ac:chgData name="BEN KHALFALLAH Hela (EXT) ItimAsiSdcVdf" userId="d55be94f-4073-46ba-88ef-465599598fde" providerId="ADAL" clId="{9D7BA0FD-DA40-412B-BEE0-FCBE9AEA8BC5}" dt="2021-01-26T21:39:04.112" v="5637" actId="14100"/>
          <ac:spMkLst>
            <pc:docMk/>
            <pc:sldMk cId="1717937017" sldId="433"/>
            <ac:spMk id="14" creationId="{38EEAE7F-69A1-4F9D-BC33-1B63D31611D0}"/>
          </ac:spMkLst>
        </pc:spChg>
        <pc:spChg chg="del">
          <ac:chgData name="BEN KHALFALLAH Hela (EXT) ItimAsiSdcVdf" userId="d55be94f-4073-46ba-88ef-465599598fde" providerId="ADAL" clId="{9D7BA0FD-DA40-412B-BEE0-FCBE9AEA8BC5}" dt="2021-01-26T21:36:11.375" v="5577" actId="478"/>
          <ac:spMkLst>
            <pc:docMk/>
            <pc:sldMk cId="1717937017" sldId="433"/>
            <ac:spMk id="18" creationId="{85C45594-6BAD-466A-9747-417E22F76500}"/>
          </ac:spMkLst>
        </pc:spChg>
        <pc:spChg chg="del">
          <ac:chgData name="BEN KHALFALLAH Hela (EXT) ItimAsiSdcVdf" userId="d55be94f-4073-46ba-88ef-465599598fde" providerId="ADAL" clId="{9D7BA0FD-DA40-412B-BEE0-FCBE9AEA8BC5}" dt="2021-01-26T21:35:56.070" v="5573"/>
          <ac:spMkLst>
            <pc:docMk/>
            <pc:sldMk cId="1717937017" sldId="433"/>
            <ac:spMk id="11270" creationId="{44C5A9E5-0F35-4AA6-AF26-B90A2D47BC43}"/>
          </ac:spMkLst>
        </pc:spChg>
        <pc:spChg chg="del">
          <ac:chgData name="BEN KHALFALLAH Hela (EXT) ItimAsiSdcVdf" userId="d55be94f-4073-46ba-88ef-465599598fde" providerId="ADAL" clId="{9D7BA0FD-DA40-412B-BEE0-FCBE9AEA8BC5}" dt="2021-01-26T21:35:56.070" v="5573"/>
          <ac:spMkLst>
            <pc:docMk/>
            <pc:sldMk cId="1717937017" sldId="433"/>
            <ac:spMk id="11271" creationId="{4D9DB69D-7E48-4FDF-806E-F0B4BF0053DD}"/>
          </ac:spMkLst>
        </pc:spChg>
        <pc:spChg chg="del">
          <ac:chgData name="BEN KHALFALLAH Hela (EXT) ItimAsiSdcVdf" userId="d55be94f-4073-46ba-88ef-465599598fde" providerId="ADAL" clId="{9D7BA0FD-DA40-412B-BEE0-FCBE9AEA8BC5}" dt="2021-01-26T21:35:56.070" v="5573"/>
          <ac:spMkLst>
            <pc:docMk/>
            <pc:sldMk cId="1717937017" sldId="433"/>
            <ac:spMk id="11272" creationId="{846BF69C-4724-4F8D-8EA6-1487E9C9C4FD}"/>
          </ac:spMkLst>
        </pc:spChg>
        <pc:picChg chg="mod">
          <ac:chgData name="BEN KHALFALLAH Hela (EXT) ItimAsiSdcVdf" userId="d55be94f-4073-46ba-88ef-465599598fde" providerId="ADAL" clId="{9D7BA0FD-DA40-412B-BEE0-FCBE9AEA8BC5}" dt="2021-01-26T21:37:10.594" v="5628" actId="1076"/>
          <ac:picMkLst>
            <pc:docMk/>
            <pc:sldMk cId="1717937017" sldId="433"/>
            <ac:picMk id="11266" creationId="{3DFA6CC8-3673-480A-BF9B-2008791CCD83}"/>
          </ac:picMkLst>
        </pc:picChg>
        <pc:picChg chg="del">
          <ac:chgData name="BEN KHALFALLAH Hela (EXT) ItimAsiSdcVdf" userId="d55be94f-4073-46ba-88ef-465599598fde" providerId="ADAL" clId="{9D7BA0FD-DA40-412B-BEE0-FCBE9AEA8BC5}" dt="2021-01-26T21:36:09.459" v="5576" actId="478"/>
          <ac:picMkLst>
            <pc:docMk/>
            <pc:sldMk cId="1717937017" sldId="433"/>
            <ac:picMk id="11268" creationId="{33432680-36D2-4F1E-A230-9BB035184790}"/>
          </ac:picMkLst>
        </pc:picChg>
      </pc:sldChg>
      <pc:sldChg chg="addSp delSp modSp add del mod setBg">
        <pc:chgData name="BEN KHALFALLAH Hela (EXT) ItimAsiSdcVdf" userId="d55be94f-4073-46ba-88ef-465599598fde" providerId="ADAL" clId="{9D7BA0FD-DA40-412B-BEE0-FCBE9AEA8BC5}" dt="2021-01-27T11:41:35.081" v="6019" actId="2696"/>
        <pc:sldMkLst>
          <pc:docMk/>
          <pc:sldMk cId="906674326" sldId="434"/>
        </pc:sldMkLst>
        <pc:spChg chg="del mod">
          <ac:chgData name="BEN KHALFALLAH Hela (EXT) ItimAsiSdcVdf" userId="d55be94f-4073-46ba-88ef-465599598fde" providerId="ADAL" clId="{9D7BA0FD-DA40-412B-BEE0-FCBE9AEA8BC5}" dt="2021-01-26T21:41:57.263" v="5675" actId="478"/>
          <ac:spMkLst>
            <pc:docMk/>
            <pc:sldMk cId="906674326" sldId="434"/>
            <ac:spMk id="2" creationId="{D7E56EB0-058C-4CB7-B606-17BF4240B537}"/>
          </ac:spMkLst>
        </pc:spChg>
        <pc:spChg chg="del">
          <ac:chgData name="BEN KHALFALLAH Hela (EXT) ItimAsiSdcVdf" userId="d55be94f-4073-46ba-88ef-465599598fde" providerId="ADAL" clId="{9D7BA0FD-DA40-412B-BEE0-FCBE9AEA8BC5}" dt="2021-01-26T21:39:25.972" v="5639" actId="478"/>
          <ac:spMkLst>
            <pc:docMk/>
            <pc:sldMk cId="906674326" sldId="434"/>
            <ac:spMk id="3" creationId="{13509312-7297-46DD-8390-A958B671E681}"/>
          </ac:spMkLst>
        </pc:spChg>
        <pc:spChg chg="add">
          <ac:chgData name="BEN KHALFALLAH Hela (EXT) ItimAsiSdcVdf" userId="d55be94f-4073-46ba-88ef-465599598fde" providerId="ADAL" clId="{9D7BA0FD-DA40-412B-BEE0-FCBE9AEA8BC5}" dt="2021-01-26T21:42:07.687" v="5677" actId="26606"/>
          <ac:spMkLst>
            <pc:docMk/>
            <pc:sldMk cId="906674326" sldId="434"/>
            <ac:spMk id="71" creationId="{2C7211D9-E545-4D00-9874-641EC7C7BD85}"/>
          </ac:spMkLst>
        </pc:spChg>
        <pc:spChg chg="add">
          <ac:chgData name="BEN KHALFALLAH Hela (EXT) ItimAsiSdcVdf" userId="d55be94f-4073-46ba-88ef-465599598fde" providerId="ADAL" clId="{9D7BA0FD-DA40-412B-BEE0-FCBE9AEA8BC5}" dt="2021-01-26T21:42:07.687" v="5677" actId="26606"/>
          <ac:spMkLst>
            <pc:docMk/>
            <pc:sldMk cId="906674326" sldId="434"/>
            <ac:spMk id="73" creationId="{5DBBC34A-8C43-4368-951E-A04EB7C00E32}"/>
          </ac:spMkLst>
        </pc:spChg>
        <pc:picChg chg="add mod">
          <ac:chgData name="BEN KHALFALLAH Hela (EXT) ItimAsiSdcVdf" userId="d55be94f-4073-46ba-88ef-465599598fde" providerId="ADAL" clId="{9D7BA0FD-DA40-412B-BEE0-FCBE9AEA8BC5}" dt="2021-01-26T21:42:07.687" v="5677" actId="26606"/>
          <ac:picMkLst>
            <pc:docMk/>
            <pc:sldMk cId="906674326" sldId="434"/>
            <ac:picMk id="22530" creationId="{939A29E3-DA48-4B11-9498-ABB3FCC47195}"/>
          </ac:picMkLst>
        </pc:picChg>
      </pc:sldChg>
      <pc:sldChg chg="addSp delSp modSp add del mod setBg">
        <pc:chgData name="BEN KHALFALLAH Hela (EXT) ItimAsiSdcVdf" userId="d55be94f-4073-46ba-88ef-465599598fde" providerId="ADAL" clId="{9D7BA0FD-DA40-412B-BEE0-FCBE9AEA8BC5}" dt="2021-01-27T11:41:34.923" v="6012" actId="2696"/>
        <pc:sldMkLst>
          <pc:docMk/>
          <pc:sldMk cId="4286051401" sldId="435"/>
        </pc:sldMkLst>
        <pc:spChg chg="mod">
          <ac:chgData name="BEN KHALFALLAH Hela (EXT) ItimAsiSdcVdf" userId="d55be94f-4073-46ba-88ef-465599598fde" providerId="ADAL" clId="{9D7BA0FD-DA40-412B-BEE0-FCBE9AEA8BC5}" dt="2021-01-26T21:52:46.177" v="5875" actId="26606"/>
          <ac:spMkLst>
            <pc:docMk/>
            <pc:sldMk cId="4286051401" sldId="435"/>
            <ac:spMk id="2" creationId="{9F8BDEE0-AFD9-4067-9F52-D92FD831B6D8}"/>
          </ac:spMkLst>
        </pc:spChg>
        <pc:spChg chg="mod">
          <ac:chgData name="BEN KHALFALLAH Hela (EXT) ItimAsiSdcVdf" userId="d55be94f-4073-46ba-88ef-465599598fde" providerId="ADAL" clId="{9D7BA0FD-DA40-412B-BEE0-FCBE9AEA8BC5}" dt="2021-01-26T21:55:31.830" v="5903" actId="14100"/>
          <ac:spMkLst>
            <pc:docMk/>
            <pc:sldMk cId="4286051401" sldId="435"/>
            <ac:spMk id="3" creationId="{6B2A90A3-C936-47C0-88B4-43D251541E75}"/>
          </ac:spMkLst>
        </pc:spChg>
        <pc:spChg chg="add mod">
          <ac:chgData name="BEN KHALFALLAH Hela (EXT) ItimAsiSdcVdf" userId="d55be94f-4073-46ba-88ef-465599598fde" providerId="ADAL" clId="{9D7BA0FD-DA40-412B-BEE0-FCBE9AEA8BC5}" dt="2021-01-26T21:53:16.153" v="5885" actId="1076"/>
          <ac:spMkLst>
            <pc:docMk/>
            <pc:sldMk cId="4286051401" sldId="435"/>
            <ac:spMk id="4" creationId="{56171F49-67CE-4E38-9319-5A7B29BB2152}"/>
          </ac:spMkLst>
        </pc:spChg>
        <pc:spChg chg="del mod ord">
          <ac:chgData name="BEN KHALFALLAH Hela (EXT) ItimAsiSdcVdf" userId="d55be94f-4073-46ba-88ef-465599598fde" providerId="ADAL" clId="{9D7BA0FD-DA40-412B-BEE0-FCBE9AEA8BC5}" dt="2021-01-26T21:52:50.576" v="5876" actId="478"/>
          <ac:spMkLst>
            <pc:docMk/>
            <pc:sldMk cId="4286051401" sldId="435"/>
            <ac:spMk id="6" creationId="{80B3AF03-0F67-47D0-864D-DC6D9BC0E1F5}"/>
          </ac:spMkLst>
        </pc:spChg>
        <pc:spChg chg="add del">
          <ac:chgData name="BEN KHALFALLAH Hela (EXT) ItimAsiSdcVdf" userId="d55be94f-4073-46ba-88ef-465599598fde" providerId="ADAL" clId="{9D7BA0FD-DA40-412B-BEE0-FCBE9AEA8BC5}" dt="2021-01-26T21:52:46.160" v="5874" actId="26606"/>
          <ac:spMkLst>
            <pc:docMk/>
            <pc:sldMk cId="4286051401" sldId="435"/>
            <ac:spMk id="71" creationId="{F240A2FC-E2C3-458D-96B4-5DF9028D93A5}"/>
          </ac:spMkLst>
        </pc:spChg>
        <pc:spChg chg="add del">
          <ac:chgData name="BEN KHALFALLAH Hela (EXT) ItimAsiSdcVdf" userId="d55be94f-4073-46ba-88ef-465599598fde" providerId="ADAL" clId="{9D7BA0FD-DA40-412B-BEE0-FCBE9AEA8BC5}" dt="2021-01-26T21:52:46.160" v="5874" actId="26606"/>
          <ac:spMkLst>
            <pc:docMk/>
            <pc:sldMk cId="4286051401" sldId="435"/>
            <ac:spMk id="73" creationId="{5F097929-F3D6-4D1F-8AFC-CF348171A9E1}"/>
          </ac:spMkLst>
        </pc:spChg>
        <pc:spChg chg="add del">
          <ac:chgData name="BEN KHALFALLAH Hela (EXT) ItimAsiSdcVdf" userId="d55be94f-4073-46ba-88ef-465599598fde" providerId="ADAL" clId="{9D7BA0FD-DA40-412B-BEE0-FCBE9AEA8BC5}" dt="2021-01-26T21:52:46.160" v="5874" actId="26606"/>
          <ac:spMkLst>
            <pc:docMk/>
            <pc:sldMk cId="4286051401" sldId="435"/>
            <ac:spMk id="77" creationId="{33428ACC-71EC-4171-9527-10983BA6B41D}"/>
          </ac:spMkLst>
        </pc:spChg>
        <pc:spChg chg="add del">
          <ac:chgData name="BEN KHALFALLAH Hela (EXT) ItimAsiSdcVdf" userId="d55be94f-4073-46ba-88ef-465599598fde" providerId="ADAL" clId="{9D7BA0FD-DA40-412B-BEE0-FCBE9AEA8BC5}" dt="2021-01-26T21:52:46.160" v="5874" actId="26606"/>
          <ac:spMkLst>
            <pc:docMk/>
            <pc:sldMk cId="4286051401" sldId="435"/>
            <ac:spMk id="81" creationId="{2B9BBBC4-97A3-47D2-BFFE-A68530CDB9DC}"/>
          </ac:spMkLst>
        </pc:spChg>
        <pc:spChg chg="add del">
          <ac:chgData name="BEN KHALFALLAH Hela (EXT) ItimAsiSdcVdf" userId="d55be94f-4073-46ba-88ef-465599598fde" providerId="ADAL" clId="{9D7BA0FD-DA40-412B-BEE0-FCBE9AEA8BC5}" dt="2021-01-26T21:52:46.160" v="5874" actId="26606"/>
          <ac:spMkLst>
            <pc:docMk/>
            <pc:sldMk cId="4286051401" sldId="435"/>
            <ac:spMk id="83" creationId="{78967BEA-EA6A-4FF1-94E2-B010B61A36A9}"/>
          </ac:spMkLst>
        </pc:spChg>
        <pc:spChg chg="add">
          <ac:chgData name="BEN KHALFALLAH Hela (EXT) ItimAsiSdcVdf" userId="d55be94f-4073-46ba-88ef-465599598fde" providerId="ADAL" clId="{9D7BA0FD-DA40-412B-BEE0-FCBE9AEA8BC5}" dt="2021-01-26T21:52:46.177" v="5875" actId="26606"/>
          <ac:spMkLst>
            <pc:docMk/>
            <pc:sldMk cId="4286051401" sldId="435"/>
            <ac:spMk id="26628" creationId="{80861964-D86C-4A50-8F6D-B466384A61B1}"/>
          </ac:spMkLst>
        </pc:spChg>
        <pc:spChg chg="add">
          <ac:chgData name="BEN KHALFALLAH Hela (EXT) ItimAsiSdcVdf" userId="d55be94f-4073-46ba-88ef-465599598fde" providerId="ADAL" clId="{9D7BA0FD-DA40-412B-BEE0-FCBE9AEA8BC5}" dt="2021-01-26T21:52:46.177" v="5875" actId="26606"/>
          <ac:spMkLst>
            <pc:docMk/>
            <pc:sldMk cId="4286051401" sldId="435"/>
            <ac:spMk id="26630" creationId="{02CE8509-9E93-4D74-BF24-661F111C72AB}"/>
          </ac:spMkLst>
        </pc:spChg>
        <pc:spChg chg="add">
          <ac:chgData name="BEN KHALFALLAH Hela (EXT) ItimAsiSdcVdf" userId="d55be94f-4073-46ba-88ef-465599598fde" providerId="ADAL" clId="{9D7BA0FD-DA40-412B-BEE0-FCBE9AEA8BC5}" dt="2021-01-26T21:52:46.177" v="5875" actId="26606"/>
          <ac:spMkLst>
            <pc:docMk/>
            <pc:sldMk cId="4286051401" sldId="435"/>
            <ac:spMk id="26631" creationId="{66E8BA98-E13C-403B-AC96-75E203799CC0}"/>
          </ac:spMkLst>
        </pc:spChg>
        <pc:picChg chg="add mod ord">
          <ac:chgData name="BEN KHALFALLAH Hela (EXT) ItimAsiSdcVdf" userId="d55be94f-4073-46ba-88ef-465599598fde" providerId="ADAL" clId="{9D7BA0FD-DA40-412B-BEE0-FCBE9AEA8BC5}" dt="2021-01-26T21:52:46.177" v="5875" actId="26606"/>
          <ac:picMkLst>
            <pc:docMk/>
            <pc:sldMk cId="4286051401" sldId="435"/>
            <ac:picMk id="26626" creationId="{3BE00068-5B51-49DC-A632-F68AD953A3F3}"/>
          </ac:picMkLst>
        </pc:picChg>
        <pc:cxnChg chg="add del">
          <ac:chgData name="BEN KHALFALLAH Hela (EXT) ItimAsiSdcVdf" userId="d55be94f-4073-46ba-88ef-465599598fde" providerId="ADAL" clId="{9D7BA0FD-DA40-412B-BEE0-FCBE9AEA8BC5}" dt="2021-01-26T21:52:46.160" v="5874" actId="26606"/>
          <ac:cxnSpMkLst>
            <pc:docMk/>
            <pc:sldMk cId="4286051401" sldId="435"/>
            <ac:cxnSpMk id="75" creationId="{43074C91-9045-414B-B5F9-567DAE3EED25}"/>
          </ac:cxnSpMkLst>
        </pc:cxnChg>
        <pc:cxnChg chg="add del">
          <ac:chgData name="BEN KHALFALLAH Hela (EXT) ItimAsiSdcVdf" userId="d55be94f-4073-46ba-88ef-465599598fde" providerId="ADAL" clId="{9D7BA0FD-DA40-412B-BEE0-FCBE9AEA8BC5}" dt="2021-01-26T21:52:46.160" v="5874" actId="26606"/>
          <ac:cxnSpMkLst>
            <pc:docMk/>
            <pc:sldMk cId="4286051401" sldId="435"/>
            <ac:cxnSpMk id="79" creationId="{BA22713B-ABB6-4391-97F9-0449A2B9B664}"/>
          </ac:cxnSpMkLst>
        </pc:cxnChg>
        <pc:cxnChg chg="add">
          <ac:chgData name="BEN KHALFALLAH Hela (EXT) ItimAsiSdcVdf" userId="d55be94f-4073-46ba-88ef-465599598fde" providerId="ADAL" clId="{9D7BA0FD-DA40-412B-BEE0-FCBE9AEA8BC5}" dt="2021-01-26T21:52:46.177" v="5875" actId="26606"/>
          <ac:cxnSpMkLst>
            <pc:docMk/>
            <pc:sldMk cId="4286051401" sldId="435"/>
            <ac:cxnSpMk id="26629" creationId="{754A678E-8F30-4E92-A5BF-F5D03D011394}"/>
          </ac:cxnSpMkLst>
        </pc:cxnChg>
      </pc:sldChg>
      <pc:sldChg chg="modSp add del">
        <pc:chgData name="BEN KHALFALLAH Hela (EXT) ItimAsiSdcVdf" userId="d55be94f-4073-46ba-88ef-465599598fde" providerId="ADAL" clId="{9D7BA0FD-DA40-412B-BEE0-FCBE9AEA8BC5}" dt="2021-01-27T11:41:34.551" v="5996" actId="2696"/>
        <pc:sldMkLst>
          <pc:docMk/>
          <pc:sldMk cId="265354356" sldId="436"/>
        </pc:sldMkLst>
        <pc:spChg chg="mod">
          <ac:chgData name="BEN KHALFALLAH Hela (EXT) ItimAsiSdcVdf" userId="d55be94f-4073-46ba-88ef-465599598fde" providerId="ADAL" clId="{9D7BA0FD-DA40-412B-BEE0-FCBE9AEA8BC5}" dt="2021-01-26T21:57:07.102" v="5940" actId="1076"/>
          <ac:spMkLst>
            <pc:docMk/>
            <pc:sldMk cId="265354356" sldId="436"/>
            <ac:spMk id="2" creationId="{D7E56EB0-058C-4CB7-B606-17BF4240B537}"/>
          </ac:spMkLst>
        </pc:spChg>
      </pc:sldChg>
    </pc:docChg>
  </pc:docChgLst>
  <pc:docChgLst>
    <pc:chgData name="Marc" userId="7df1d71e-e590-45d5-aa1d-7ae1d2d5511b" providerId="ADAL" clId="{0CFD9A1A-AAB7-4DB5-B776-E112A6F803EB}"/>
    <pc:docChg chg="undo custSel addSld delSld modSld">
      <pc:chgData name="Marc" userId="7df1d71e-e590-45d5-aa1d-7ae1d2d5511b" providerId="ADAL" clId="{0CFD9A1A-AAB7-4DB5-B776-E112A6F803EB}" dt="2021-11-09T17:56:59.664" v="6" actId="6549"/>
      <pc:docMkLst>
        <pc:docMk/>
      </pc:docMkLst>
      <pc:sldChg chg="modSp mod">
        <pc:chgData name="Marc" userId="7df1d71e-e590-45d5-aa1d-7ae1d2d5511b" providerId="ADAL" clId="{0CFD9A1A-AAB7-4DB5-B776-E112A6F803EB}" dt="2021-11-09T17:56:59.664" v="6" actId="6549"/>
        <pc:sldMkLst>
          <pc:docMk/>
          <pc:sldMk cId="776541478" sldId="351"/>
        </pc:sldMkLst>
        <pc:spChg chg="mod">
          <ac:chgData name="Marc" userId="7df1d71e-e590-45d5-aa1d-7ae1d2d5511b" providerId="ADAL" clId="{0CFD9A1A-AAB7-4DB5-B776-E112A6F803EB}" dt="2021-11-09T17:56:59.664" v="6" actId="6549"/>
          <ac:spMkLst>
            <pc:docMk/>
            <pc:sldMk cId="776541478" sldId="351"/>
            <ac:spMk id="4" creationId="{C6C2F16F-BE2C-402B-92FA-6FB51E8164B9}"/>
          </ac:spMkLst>
        </pc:spChg>
      </pc:sldChg>
      <pc:sldChg chg="modSp mod">
        <pc:chgData name="Marc" userId="7df1d71e-e590-45d5-aa1d-7ae1d2d5511b" providerId="ADAL" clId="{0CFD9A1A-AAB7-4DB5-B776-E112A6F803EB}" dt="2021-11-09T17:56:52.415" v="4" actId="6549"/>
        <pc:sldMkLst>
          <pc:docMk/>
          <pc:sldMk cId="3753066553" sldId="352"/>
        </pc:sldMkLst>
        <pc:spChg chg="mod">
          <ac:chgData name="Marc" userId="7df1d71e-e590-45d5-aa1d-7ae1d2d5511b" providerId="ADAL" clId="{0CFD9A1A-AAB7-4DB5-B776-E112A6F803EB}" dt="2021-11-09T17:56:52.415" v="4" actId="6549"/>
          <ac:spMkLst>
            <pc:docMk/>
            <pc:sldMk cId="3753066553" sldId="352"/>
            <ac:spMk id="5" creationId="{DAD2EBE3-3296-4967-88B9-10A29A2D7920}"/>
          </ac:spMkLst>
        </pc:spChg>
      </pc:sldChg>
      <pc:sldChg chg="add del">
        <pc:chgData name="Marc" userId="7df1d71e-e590-45d5-aa1d-7ae1d2d5511b" providerId="ADAL" clId="{0CFD9A1A-AAB7-4DB5-B776-E112A6F803EB}" dt="2021-11-09T17:56:40.567" v="2" actId="47"/>
        <pc:sldMkLst>
          <pc:docMk/>
          <pc:sldMk cId="411180586" sldId="379"/>
        </pc:sldMkLst>
      </pc:sldChg>
      <pc:sldChg chg="modSp mod">
        <pc:chgData name="Marc" userId="7df1d71e-e590-45d5-aa1d-7ae1d2d5511b" providerId="ADAL" clId="{0CFD9A1A-AAB7-4DB5-B776-E112A6F803EB}" dt="2021-11-09T17:56:56.152" v="5" actId="6549"/>
        <pc:sldMkLst>
          <pc:docMk/>
          <pc:sldMk cId="2401905352" sldId="405"/>
        </pc:sldMkLst>
        <pc:spChg chg="mod">
          <ac:chgData name="Marc" userId="7df1d71e-e590-45d5-aa1d-7ae1d2d5511b" providerId="ADAL" clId="{0CFD9A1A-AAB7-4DB5-B776-E112A6F803EB}" dt="2021-11-09T17:56:56.152" v="5" actId="6549"/>
          <ac:spMkLst>
            <pc:docMk/>
            <pc:sldMk cId="2401905352" sldId="405"/>
            <ac:spMk id="3" creationId="{05FC2E77-9BD0-4B8F-BF18-C7D07E82946C}"/>
          </ac:spMkLst>
        </pc:spChg>
      </pc:sldChg>
    </pc:docChg>
  </pc:docChgLst>
  <pc:docChgLst>
    <pc:chgData name="LEHMAN Marc ItimAsrScoVdf" userId="7df1d71e-e590-45d5-aa1d-7ae1d2d5511b" providerId="ADAL" clId="{31539B27-9248-4786-A762-7589C80FD966}"/>
    <pc:docChg chg="undo custSel delSld modSld">
      <pc:chgData name="LEHMAN Marc ItimAsrScoVdf" userId="7df1d71e-e590-45d5-aa1d-7ae1d2d5511b" providerId="ADAL" clId="{31539B27-9248-4786-A762-7589C80FD966}" dt="2022-10-11T15:37:10.942" v="38" actId="20577"/>
      <pc:docMkLst>
        <pc:docMk/>
      </pc:docMkLst>
      <pc:sldChg chg="addSp delSp modSp mod">
        <pc:chgData name="LEHMAN Marc ItimAsrScoVdf" userId="7df1d71e-e590-45d5-aa1d-7ae1d2d5511b" providerId="ADAL" clId="{31539B27-9248-4786-A762-7589C80FD966}" dt="2022-10-11T15:37:10.942" v="38" actId="20577"/>
        <pc:sldMkLst>
          <pc:docMk/>
          <pc:sldMk cId="1287569695" sldId="272"/>
        </pc:sldMkLst>
        <pc:spChg chg="add del mod">
          <ac:chgData name="LEHMAN Marc ItimAsrScoVdf" userId="7df1d71e-e590-45d5-aa1d-7ae1d2d5511b" providerId="ADAL" clId="{31539B27-9248-4786-A762-7589C80FD966}" dt="2022-10-11T15:37:10.942" v="38" actId="20577"/>
          <ac:spMkLst>
            <pc:docMk/>
            <pc:sldMk cId="1287569695" sldId="272"/>
            <ac:spMk id="4" creationId="{7A3AD397-B2DD-4CD2-B08E-3E4DD7E90D1E}"/>
          </ac:spMkLst>
        </pc:spChg>
      </pc:sldChg>
      <pc:sldChg chg="delSp modSp mod">
        <pc:chgData name="LEHMAN Marc ItimAsrScoVdf" userId="7df1d71e-e590-45d5-aa1d-7ae1d2d5511b" providerId="ADAL" clId="{31539B27-9248-4786-A762-7589C80FD966}" dt="2022-10-11T15:31:09.175" v="2" actId="478"/>
        <pc:sldMkLst>
          <pc:docMk/>
          <pc:sldMk cId="2258307060" sldId="275"/>
        </pc:sldMkLst>
        <pc:spChg chg="del mod">
          <ac:chgData name="LEHMAN Marc ItimAsrScoVdf" userId="7df1d71e-e590-45d5-aa1d-7ae1d2d5511b" providerId="ADAL" clId="{31539B27-9248-4786-A762-7589C80FD966}" dt="2022-10-11T15:31:09.175" v="2" actId="478"/>
          <ac:spMkLst>
            <pc:docMk/>
            <pc:sldMk cId="2258307060" sldId="275"/>
            <ac:spMk id="17" creationId="{257406DD-FAE6-4708-9E44-36DE5B1F8099}"/>
          </ac:spMkLst>
        </pc:spChg>
      </pc:sldChg>
      <pc:sldChg chg="modSp mod">
        <pc:chgData name="LEHMAN Marc ItimAsrScoVdf" userId="7df1d71e-e590-45d5-aa1d-7ae1d2d5511b" providerId="ADAL" clId="{31539B27-9248-4786-A762-7589C80FD966}" dt="2022-10-11T15:31:34.629" v="4" actId="6549"/>
        <pc:sldMkLst>
          <pc:docMk/>
          <pc:sldMk cId="3645460075" sldId="276"/>
        </pc:sldMkLst>
        <pc:spChg chg="mod">
          <ac:chgData name="LEHMAN Marc ItimAsrScoVdf" userId="7df1d71e-e590-45d5-aa1d-7ae1d2d5511b" providerId="ADAL" clId="{31539B27-9248-4786-A762-7589C80FD966}" dt="2022-10-11T15:31:34.629" v="4" actId="6549"/>
          <ac:spMkLst>
            <pc:docMk/>
            <pc:sldMk cId="3645460075" sldId="276"/>
            <ac:spMk id="16" creationId="{623287E1-E1F6-4E35-BCA3-A8C2DC253DC8}"/>
          </ac:spMkLst>
        </pc:spChg>
      </pc:sldChg>
      <pc:sldChg chg="delSp mod">
        <pc:chgData name="LEHMAN Marc ItimAsrScoVdf" userId="7df1d71e-e590-45d5-aa1d-7ae1d2d5511b" providerId="ADAL" clId="{31539B27-9248-4786-A762-7589C80FD966}" dt="2022-10-11T15:36:03.128" v="6" actId="478"/>
        <pc:sldMkLst>
          <pc:docMk/>
          <pc:sldMk cId="1835527600" sldId="390"/>
        </pc:sldMkLst>
        <pc:spChg chg="del">
          <ac:chgData name="LEHMAN Marc ItimAsrScoVdf" userId="7df1d71e-e590-45d5-aa1d-7ae1d2d5511b" providerId="ADAL" clId="{31539B27-9248-4786-A762-7589C80FD966}" dt="2022-10-11T15:36:03.128" v="6" actId="478"/>
          <ac:spMkLst>
            <pc:docMk/>
            <pc:sldMk cId="1835527600" sldId="390"/>
            <ac:spMk id="28" creationId="{1209F5E7-D18A-48A1-B684-A070D424D11A}"/>
          </ac:spMkLst>
        </pc:spChg>
      </pc:sldChg>
      <pc:sldChg chg="del">
        <pc:chgData name="LEHMAN Marc ItimAsrScoVdf" userId="7df1d71e-e590-45d5-aa1d-7ae1d2d5511b" providerId="ADAL" clId="{31539B27-9248-4786-A762-7589C80FD966}" dt="2022-10-11T15:30:08.513" v="0" actId="47"/>
        <pc:sldMkLst>
          <pc:docMk/>
          <pc:sldMk cId="2211371493" sldId="399"/>
        </pc:sldMkLst>
      </pc:sldChg>
      <pc:sldChg chg="del">
        <pc:chgData name="LEHMAN Marc ItimAsrScoVdf" userId="7df1d71e-e590-45d5-aa1d-7ae1d2d5511b" providerId="ADAL" clId="{31539B27-9248-4786-A762-7589C80FD966}" dt="2022-10-11T15:33:45.455" v="5" actId="47"/>
        <pc:sldMkLst>
          <pc:docMk/>
          <pc:sldMk cId="3079617246" sldId="404"/>
        </pc:sldMkLst>
      </pc:sldChg>
    </pc:docChg>
  </pc:docChgLst>
  <pc:docChgLst>
    <pc:chgData name="BEN KHALFALLAH Hela ItimAsrScoVdf" userId="d55be94f-4073-46ba-88ef-465599598fde" providerId="ADAL" clId="{A4FF94CC-8014-4194-8A51-69C40D9833E5}"/>
    <pc:docChg chg="undo redo custSel addSld delSld modSld sldOrd">
      <pc:chgData name="BEN KHALFALLAH Hela ItimAsrScoVdf" userId="d55be94f-4073-46ba-88ef-465599598fde" providerId="ADAL" clId="{A4FF94CC-8014-4194-8A51-69C40D9833E5}" dt="2023-03-23T13:21:49.699" v="5377" actId="1076"/>
      <pc:docMkLst>
        <pc:docMk/>
      </pc:docMkLst>
      <pc:sldChg chg="addSp delSp modSp del mod">
        <pc:chgData name="BEN KHALFALLAH Hela ItimAsrScoVdf" userId="d55be94f-4073-46ba-88ef-465599598fde" providerId="ADAL" clId="{A4FF94CC-8014-4194-8A51-69C40D9833E5}" dt="2023-03-22T15:23:28.834" v="745" actId="47"/>
        <pc:sldMkLst>
          <pc:docMk/>
          <pc:sldMk cId="1324502359" sldId="258"/>
        </pc:sldMkLst>
        <pc:spChg chg="add del mod">
          <ac:chgData name="BEN KHALFALLAH Hela ItimAsrScoVdf" userId="d55be94f-4073-46ba-88ef-465599598fde" providerId="ADAL" clId="{A4FF94CC-8014-4194-8A51-69C40D9833E5}" dt="2023-03-21T09:00:08.097" v="332" actId="26606"/>
          <ac:spMkLst>
            <pc:docMk/>
            <pc:sldMk cId="1324502359" sldId="258"/>
            <ac:spMk id="3" creationId="{9505BB75-4EF6-4564-8FFB-CD2576499649}"/>
          </ac:spMkLst>
        </pc:spChg>
        <pc:graphicFrameChg chg="add del">
          <ac:chgData name="BEN KHALFALLAH Hela ItimAsrScoVdf" userId="d55be94f-4073-46ba-88ef-465599598fde" providerId="ADAL" clId="{A4FF94CC-8014-4194-8A51-69C40D9833E5}" dt="2023-03-21T08:40:49.160" v="150" actId="26606"/>
          <ac:graphicFrameMkLst>
            <pc:docMk/>
            <pc:sldMk cId="1324502359" sldId="258"/>
            <ac:graphicFrameMk id="7" creationId="{155F41D8-077C-B27C-2A06-700CE63B58D6}"/>
          </ac:graphicFrameMkLst>
        </pc:graphicFrameChg>
        <pc:graphicFrameChg chg="add mod">
          <ac:chgData name="BEN KHALFALLAH Hela ItimAsrScoVdf" userId="d55be94f-4073-46ba-88ef-465599598fde" providerId="ADAL" clId="{A4FF94CC-8014-4194-8A51-69C40D9833E5}" dt="2023-03-22T15:19:42.390" v="704" actId="12100"/>
          <ac:graphicFrameMkLst>
            <pc:docMk/>
            <pc:sldMk cId="1324502359" sldId="258"/>
            <ac:graphicFrameMk id="8" creationId="{E713F96B-1204-7CC3-5690-9BD888C26774}"/>
          </ac:graphicFrameMkLst>
        </pc:graphicFrameChg>
      </pc:sldChg>
      <pc:sldChg chg="addSp delSp modSp mod">
        <pc:chgData name="BEN KHALFALLAH Hela ItimAsrScoVdf" userId="d55be94f-4073-46ba-88ef-465599598fde" providerId="ADAL" clId="{A4FF94CC-8014-4194-8A51-69C40D9833E5}" dt="2023-03-22T19:26:14.771" v="4504" actId="21"/>
        <pc:sldMkLst>
          <pc:docMk/>
          <pc:sldMk cId="2645550282" sldId="260"/>
        </pc:sldMkLst>
        <pc:spChg chg="mod">
          <ac:chgData name="BEN KHALFALLAH Hela ItimAsrScoVdf" userId="d55be94f-4073-46ba-88ef-465599598fde" providerId="ADAL" clId="{A4FF94CC-8014-4194-8A51-69C40D9833E5}" dt="2023-03-22T18:58:32.384" v="4151" actId="20577"/>
          <ac:spMkLst>
            <pc:docMk/>
            <pc:sldMk cId="2645550282" sldId="260"/>
            <ac:spMk id="2" creationId="{41EEF623-5262-4B26-B192-2E503322C690}"/>
          </ac:spMkLst>
        </pc:spChg>
        <pc:spChg chg="mod">
          <ac:chgData name="BEN KHALFALLAH Hela ItimAsrScoVdf" userId="d55be94f-4073-46ba-88ef-465599598fde" providerId="ADAL" clId="{A4FF94CC-8014-4194-8A51-69C40D9833E5}" dt="2023-03-22T18:58:40.141" v="4153" actId="1076"/>
          <ac:spMkLst>
            <pc:docMk/>
            <pc:sldMk cId="2645550282" sldId="260"/>
            <ac:spMk id="17" creationId="{B9764D19-76B2-4698-99CC-0C280D8BE913}"/>
          </ac:spMkLst>
        </pc:spChg>
        <pc:spChg chg="del">
          <ac:chgData name="BEN KHALFALLAH Hela ItimAsrScoVdf" userId="d55be94f-4073-46ba-88ef-465599598fde" providerId="ADAL" clId="{A4FF94CC-8014-4194-8A51-69C40D9833E5}" dt="2023-03-22T18:58:37.148" v="4152" actId="478"/>
          <ac:spMkLst>
            <pc:docMk/>
            <pc:sldMk cId="2645550282" sldId="260"/>
            <ac:spMk id="25" creationId="{2D58FF2A-5B52-4143-BAB1-9887C9EED8D4}"/>
          </ac:spMkLst>
        </pc:spChg>
        <pc:picChg chg="add mod">
          <ac:chgData name="BEN KHALFALLAH Hela ItimAsrScoVdf" userId="d55be94f-4073-46ba-88ef-465599598fde" providerId="ADAL" clId="{A4FF94CC-8014-4194-8A51-69C40D9833E5}" dt="2023-03-22T19:26:07.081" v="4498" actId="1076"/>
          <ac:picMkLst>
            <pc:docMk/>
            <pc:sldMk cId="2645550282" sldId="260"/>
            <ac:picMk id="26" creationId="{951ADFC5-8480-46F9-B361-4BF4D707E27C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26:14.771" v="4504" actId="21"/>
          <ac:picMkLst>
            <pc:docMk/>
            <pc:sldMk cId="2645550282" sldId="260"/>
            <ac:picMk id="27" creationId="{FEF6D234-0AD1-418D-A0AD-C1A8FDABE1C9}"/>
          </ac:picMkLst>
        </pc:picChg>
        <pc:cxnChg chg="mod">
          <ac:chgData name="BEN KHALFALLAH Hela ItimAsrScoVdf" userId="d55be94f-4073-46ba-88ef-465599598fde" providerId="ADAL" clId="{A4FF94CC-8014-4194-8A51-69C40D9833E5}" dt="2023-03-22T18:58:59.722" v="4157" actId="14100"/>
          <ac:cxnSpMkLst>
            <pc:docMk/>
            <pc:sldMk cId="2645550282" sldId="260"/>
            <ac:cxnSpMk id="22" creationId="{79D428D0-5035-4AD1-94C6-0F0C7C5EBDE9}"/>
          </ac:cxnSpMkLst>
        </pc:cxnChg>
        <pc:cxnChg chg="mod">
          <ac:chgData name="BEN KHALFALLAH Hela ItimAsrScoVdf" userId="d55be94f-4073-46ba-88ef-465599598fde" providerId="ADAL" clId="{A4FF94CC-8014-4194-8A51-69C40D9833E5}" dt="2023-03-22T18:58:54.601" v="4156" actId="14100"/>
          <ac:cxnSpMkLst>
            <pc:docMk/>
            <pc:sldMk cId="2645550282" sldId="260"/>
            <ac:cxnSpMk id="24" creationId="{C79EFC73-6708-4C69-B5B6-7D85B7BBF57E}"/>
          </ac:cxnSpMkLst>
        </pc:cxnChg>
      </pc:sldChg>
      <pc:sldChg chg="addSp delSp modSp mod setBg">
        <pc:chgData name="BEN KHALFALLAH Hela ItimAsrScoVdf" userId="d55be94f-4073-46ba-88ef-465599598fde" providerId="ADAL" clId="{A4FF94CC-8014-4194-8A51-69C40D9833E5}" dt="2023-03-22T19:30:34.770" v="4581" actId="478"/>
        <pc:sldMkLst>
          <pc:docMk/>
          <pc:sldMk cId="998129191" sldId="261"/>
        </pc:sldMkLst>
        <pc:spChg chg="mod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2" creationId="{3C055F3A-9957-4720-8C5D-6C245DAA9F67}"/>
          </ac:spMkLst>
        </pc:spChg>
        <pc:spChg chg="del">
          <ac:chgData name="BEN KHALFALLAH Hela ItimAsrScoVdf" userId="d55be94f-4073-46ba-88ef-465599598fde" providerId="ADAL" clId="{A4FF94CC-8014-4194-8A51-69C40D9833E5}" dt="2023-03-22T19:28:28.982" v="4552" actId="21"/>
          <ac:spMkLst>
            <pc:docMk/>
            <pc:sldMk cId="998129191" sldId="261"/>
            <ac:spMk id="4" creationId="{9FD7E57C-1220-4D3A-9AAF-21DF29ADCCC1}"/>
          </ac:spMkLst>
        </pc:spChg>
        <pc:spChg chg="add del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7" creationId="{BE194971-2F2D-44B0-8AE6-FF2DCCEE0A96}"/>
          </ac:spMkLst>
        </pc:spChg>
        <pc:spChg chg="add del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9" creationId="{1FF9A61E-EB11-4C46-82E1-3E00A3B4B4D6}"/>
          </ac:spMkLst>
        </pc:spChg>
        <pc:spChg chg="add del mod">
          <ac:chgData name="BEN KHALFALLAH Hela ItimAsrScoVdf" userId="d55be94f-4073-46ba-88ef-465599598fde" providerId="ADAL" clId="{A4FF94CC-8014-4194-8A51-69C40D9833E5}" dt="2023-03-22T19:28:42.450" v="4556" actId="21"/>
          <ac:spMkLst>
            <pc:docMk/>
            <pc:sldMk cId="998129191" sldId="261"/>
            <ac:spMk id="12" creationId="{57EE4453-1AF4-497D-BC1A-C92E1A7E6BCF}"/>
          </ac:spMkLst>
        </pc:spChg>
        <pc:spChg chg="add del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13" creationId="{0BA28970-3E8F-46CD-A302-42EE83668B0A}"/>
          </ac:spMkLst>
        </pc:spChg>
        <pc:spChg chg="add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20" creationId="{BE194971-2F2D-44B0-8AE6-FF2DCCEE0A96}"/>
          </ac:spMkLst>
        </pc:spChg>
        <pc:spChg chg="add mod">
          <ac:chgData name="BEN KHALFALLAH Hela ItimAsrScoVdf" userId="d55be94f-4073-46ba-88ef-465599598fde" providerId="ADAL" clId="{A4FF94CC-8014-4194-8A51-69C40D9833E5}" dt="2023-03-22T19:29:12.972" v="4562" actId="207"/>
          <ac:spMkLst>
            <pc:docMk/>
            <pc:sldMk cId="998129191" sldId="261"/>
            <ac:spMk id="21" creationId="{4E45AB68-807D-4718-AFB1-43F4BED865E1}"/>
          </ac:spMkLst>
        </pc:spChg>
        <pc:spChg chg="add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22" creationId="{1FF9A61E-EB11-4C46-82E1-3E00A3B4B4D6}"/>
          </ac:spMkLst>
        </pc:spChg>
        <pc:spChg chg="add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26" creationId="{DF0ADB4E-94F7-4499-A048-25702426FADE}"/>
          </ac:spMkLst>
        </pc:spChg>
        <pc:spChg chg="add">
          <ac:chgData name="BEN KHALFALLAH Hela ItimAsrScoVdf" userId="d55be94f-4073-46ba-88ef-465599598fde" providerId="ADAL" clId="{A4FF94CC-8014-4194-8A51-69C40D9833E5}" dt="2023-03-22T19:28:51.356" v="4557" actId="26606"/>
          <ac:spMkLst>
            <pc:docMk/>
            <pc:sldMk cId="998129191" sldId="261"/>
            <ac:spMk id="28" creationId="{6AD96B72-46E2-410D-AD3A-DA76EE628CF5}"/>
          </ac:spMkLst>
        </pc:spChg>
        <pc:picChg chg="add del mod">
          <ac:chgData name="BEN KHALFALLAH Hela ItimAsrScoVdf" userId="d55be94f-4073-46ba-88ef-465599598fde" providerId="ADAL" clId="{A4FF94CC-8014-4194-8A51-69C40D9833E5}" dt="2023-03-22T19:30:34.770" v="4581" actId="478"/>
          <ac:picMkLst>
            <pc:docMk/>
            <pc:sldMk cId="998129191" sldId="261"/>
            <ac:picMk id="27" creationId="{3AB4368A-88D1-4FAA-981A-0104554FE9A1}"/>
          </ac:picMkLst>
        </pc:picChg>
        <pc:picChg chg="add mod">
          <ac:chgData name="BEN KHALFALLAH Hela ItimAsrScoVdf" userId="d55be94f-4073-46ba-88ef-465599598fde" providerId="ADAL" clId="{A4FF94CC-8014-4194-8A51-69C40D9833E5}" dt="2023-03-22T19:30:32.282" v="4580"/>
          <ac:picMkLst>
            <pc:docMk/>
            <pc:sldMk cId="998129191" sldId="261"/>
            <ac:picMk id="29" creationId="{0801A6A0-7E02-4EB5-ABF1-9B629AB60EF3}"/>
          </ac:picMkLst>
        </pc:picChg>
        <pc:cxnChg chg="add del">
          <ac:chgData name="BEN KHALFALLAH Hela ItimAsrScoVdf" userId="d55be94f-4073-46ba-88ef-465599598fde" providerId="ADAL" clId="{A4FF94CC-8014-4194-8A51-69C40D9833E5}" dt="2023-03-22T19:28:28.982" v="4552" actId="21"/>
          <ac:cxnSpMkLst>
            <pc:docMk/>
            <pc:sldMk cId="998129191" sldId="261"/>
            <ac:cxnSpMk id="5" creationId="{2EC132CD-FD97-4731-8B77-BDDF8D3ADF42}"/>
          </ac:cxnSpMkLst>
        </pc:cxnChg>
        <pc:cxnChg chg="add del">
          <ac:chgData name="BEN KHALFALLAH Hela ItimAsrScoVdf" userId="d55be94f-4073-46ba-88ef-465599598fde" providerId="ADAL" clId="{A4FF94CC-8014-4194-8A51-69C40D9833E5}" dt="2023-03-22T19:28:28.982" v="4552" actId="21"/>
          <ac:cxnSpMkLst>
            <pc:docMk/>
            <pc:sldMk cId="998129191" sldId="261"/>
            <ac:cxnSpMk id="6" creationId="{2EA8EC06-48BE-4CF9-B77A-EE355ADF5D81}"/>
          </ac:cxnSpMkLst>
        </pc:cxnChg>
        <pc:cxnChg chg="add del">
          <ac:chgData name="BEN KHALFALLAH Hela ItimAsrScoVdf" userId="d55be94f-4073-46ba-88ef-465599598fde" providerId="ADAL" clId="{A4FF94CC-8014-4194-8A51-69C40D9833E5}" dt="2023-03-22T19:28:51.356" v="4557" actId="26606"/>
          <ac:cxnSpMkLst>
            <pc:docMk/>
            <pc:sldMk cId="998129191" sldId="261"/>
            <ac:cxnSpMk id="11" creationId="{5E564EB3-35F2-4EFF-87DC-642DC020526D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9:28:42.450" v="4556" actId="21"/>
          <ac:cxnSpMkLst>
            <pc:docMk/>
            <pc:sldMk cId="998129191" sldId="261"/>
            <ac:cxnSpMk id="14" creationId="{CEB66388-B39D-4FE1-99D2-FEB36C490A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28:51.356" v="4557" actId="26606"/>
          <ac:cxnSpMkLst>
            <pc:docMk/>
            <pc:sldMk cId="998129191" sldId="261"/>
            <ac:cxnSpMk id="15" creationId="{47AE7893-212D-45CB-A5B0-AE377389AB3F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9:28:42.450" v="4556" actId="21"/>
          <ac:cxnSpMkLst>
            <pc:docMk/>
            <pc:sldMk cId="998129191" sldId="261"/>
            <ac:cxnSpMk id="16" creationId="{87CD9DD5-5808-49C5-A6D5-19C4EFFF42A1}"/>
          </ac:cxnSpMkLst>
        </pc:cxnChg>
        <pc:cxnChg chg="add mod">
          <ac:chgData name="BEN KHALFALLAH Hela ItimAsrScoVdf" userId="d55be94f-4073-46ba-88ef-465599598fde" providerId="ADAL" clId="{A4FF94CC-8014-4194-8A51-69C40D9833E5}" dt="2023-03-22T19:29:00.847" v="4560" actId="1076"/>
          <ac:cxnSpMkLst>
            <pc:docMk/>
            <pc:sldMk cId="998129191" sldId="261"/>
            <ac:cxnSpMk id="23" creationId="{53AC1FCA-E40F-4589-97B0-89FB7D641C5D}"/>
          </ac:cxnSpMkLst>
        </pc:cxnChg>
        <pc:cxnChg chg="add">
          <ac:chgData name="BEN KHALFALLAH Hela ItimAsrScoVdf" userId="d55be94f-4073-46ba-88ef-465599598fde" providerId="ADAL" clId="{A4FF94CC-8014-4194-8A51-69C40D9833E5}" dt="2023-03-22T19:28:51.356" v="4557" actId="26606"/>
          <ac:cxnSpMkLst>
            <pc:docMk/>
            <pc:sldMk cId="998129191" sldId="261"/>
            <ac:cxnSpMk id="24" creationId="{5E564EB3-35F2-4EFF-87DC-642DC020526D}"/>
          </ac:cxnSpMkLst>
        </pc:cxnChg>
        <pc:cxnChg chg="add mod">
          <ac:chgData name="BEN KHALFALLAH Hela ItimAsrScoVdf" userId="d55be94f-4073-46ba-88ef-465599598fde" providerId="ADAL" clId="{A4FF94CC-8014-4194-8A51-69C40D9833E5}" dt="2023-03-22T19:29:03.287" v="4561" actId="1076"/>
          <ac:cxnSpMkLst>
            <pc:docMk/>
            <pc:sldMk cId="998129191" sldId="261"/>
            <ac:cxnSpMk id="25" creationId="{0F6FA70E-CC50-4468-B442-626B9BE497ED}"/>
          </ac:cxnSpMkLst>
        </pc:cxnChg>
        <pc:cxnChg chg="add">
          <ac:chgData name="BEN KHALFALLAH Hela ItimAsrScoVdf" userId="d55be94f-4073-46ba-88ef-465599598fde" providerId="ADAL" clId="{A4FF94CC-8014-4194-8A51-69C40D9833E5}" dt="2023-03-22T19:28:51.356" v="4557" actId="26606"/>
          <ac:cxnSpMkLst>
            <pc:docMk/>
            <pc:sldMk cId="998129191" sldId="261"/>
            <ac:cxnSpMk id="30" creationId="{218498B7-553E-4F59-A6D1-B7F56A185C38}"/>
          </ac:cxnSpMkLst>
        </pc:cxnChg>
      </pc:sldChg>
      <pc:sldChg chg="addSp delSp modSp del mod setBg delDesignElem">
        <pc:chgData name="BEN KHALFALLAH Hela ItimAsrScoVdf" userId="d55be94f-4073-46ba-88ef-465599598fde" providerId="ADAL" clId="{A4FF94CC-8014-4194-8A51-69C40D9833E5}" dt="2023-03-22T19:28:00.092" v="4526" actId="47"/>
        <pc:sldMkLst>
          <pc:docMk/>
          <pc:sldMk cId="818495041" sldId="262"/>
        </pc:sldMkLst>
        <pc:spChg chg="mod">
          <ac:chgData name="BEN KHALFALLAH Hela ItimAsrScoVdf" userId="d55be94f-4073-46ba-88ef-465599598fde" providerId="ADAL" clId="{A4FF94CC-8014-4194-8A51-69C40D9833E5}" dt="2023-03-22T19:27:51.543" v="4525" actId="26606"/>
          <ac:spMkLst>
            <pc:docMk/>
            <pc:sldMk cId="818495041" sldId="262"/>
            <ac:spMk id="2" creationId="{41EEF623-5262-4B26-B192-2E503322C690}"/>
          </ac:spMkLst>
        </pc:spChg>
        <pc:spChg chg="add">
          <ac:chgData name="BEN KHALFALLAH Hela ItimAsrScoVdf" userId="d55be94f-4073-46ba-88ef-465599598fde" providerId="ADAL" clId="{A4FF94CC-8014-4194-8A51-69C40D9833E5}" dt="2023-03-22T19:27:51.543" v="4525" actId="26606"/>
          <ac:spMkLst>
            <pc:docMk/>
            <pc:sldMk cId="818495041" sldId="262"/>
            <ac:spMk id="2054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19:27:51.543" v="4525" actId="26606"/>
          <ac:spMkLst>
            <pc:docMk/>
            <pc:sldMk cId="818495041" sldId="262"/>
            <ac:spMk id="2055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57" creationId="{58331D47-DE7A-4F51-9D59-FD68F3BDD20E}"/>
          </ac:spMkLst>
        </pc:spChg>
        <pc:spChg chg="add">
          <ac:chgData name="BEN KHALFALLAH Hela ItimAsrScoVdf" userId="d55be94f-4073-46ba-88ef-465599598fde" providerId="ADAL" clId="{A4FF94CC-8014-4194-8A51-69C40D9833E5}" dt="2023-03-22T19:27:51.543" v="4525" actId="26606"/>
          <ac:spMkLst>
            <pc:docMk/>
            <pc:sldMk cId="818495041" sldId="262"/>
            <ac:spMk id="2058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59" creationId="{99DEDC60-6312-4214-B219-E46479D7E137}"/>
          </ac:spMkLst>
        </pc:spChg>
        <pc:spChg chg="add">
          <ac:chgData name="BEN KHALFALLAH Hela ItimAsrScoVdf" userId="d55be94f-4073-46ba-88ef-465599598fde" providerId="ADAL" clId="{A4FF94CC-8014-4194-8A51-69C40D9833E5}" dt="2023-03-22T19:27:51.543" v="4525" actId="26606"/>
          <ac:spMkLst>
            <pc:docMk/>
            <pc:sldMk cId="818495041" sldId="262"/>
            <ac:spMk id="2060" creationId="{CD5B542C-8183-4445-AF4D-B23AAE3299E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63" creationId="{66B8738D-6184-4200-93C8-A38B49E39D94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65" creationId="{5B73017D-B127-4D47-BB33-0DA52359F54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69" creationId="{C1AD70F9-2AA8-40AD-81F2-0D7BC881C9A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8495041" sldId="262"/>
            <ac:spMk id="2071" creationId="{0A95E83E-3C35-4C05-B1FC-CBF86CCB7C21}"/>
          </ac:spMkLst>
        </pc:spChg>
        <pc:picChg chg="mod">
          <ac:chgData name="BEN KHALFALLAH Hela ItimAsrScoVdf" userId="d55be94f-4073-46ba-88ef-465599598fde" providerId="ADAL" clId="{A4FF94CC-8014-4194-8A51-69C40D9833E5}" dt="2023-03-22T19:27:51.543" v="4525" actId="26606"/>
          <ac:picMkLst>
            <pc:docMk/>
            <pc:sldMk cId="818495041" sldId="262"/>
            <ac:picMk id="2050" creationId="{F92E0312-9F29-46AD-A0CB-0AC25051B2F5}"/>
          </ac:picMkLst>
        </pc:picChg>
        <pc:picChg chg="mod">
          <ac:chgData name="BEN KHALFALLAH Hela ItimAsrScoVdf" userId="d55be94f-4073-46ba-88ef-465599598fde" providerId="ADAL" clId="{A4FF94CC-8014-4194-8A51-69C40D9833E5}" dt="2023-03-22T19:27:51.543" v="4525" actId="26606"/>
          <ac:picMkLst>
            <pc:docMk/>
            <pc:sldMk cId="818495041" sldId="262"/>
            <ac:picMk id="2052" creationId="{CB269127-3058-4BBE-BAF7-327BB7D4BC57}"/>
          </ac:picMkLst>
        </pc:picChg>
        <pc:cxnChg chg="add">
          <ac:chgData name="BEN KHALFALLAH Hela ItimAsrScoVdf" userId="d55be94f-4073-46ba-88ef-465599598fde" providerId="ADAL" clId="{A4FF94CC-8014-4194-8A51-69C40D9833E5}" dt="2023-03-22T19:27:51.543" v="4525" actId="26606"/>
          <ac:cxnSpMkLst>
            <pc:docMk/>
            <pc:sldMk cId="818495041" sldId="262"/>
            <ac:cxnSpMk id="2056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818495041" sldId="262"/>
            <ac:cxnSpMk id="2061" creationId="{D92A1B31-DB63-435D-93E6-9712CDFB20FE}"/>
          </ac:cxnSpMkLst>
        </pc:cxnChg>
        <pc:cxnChg chg="add">
          <ac:chgData name="BEN KHALFALLAH Hela ItimAsrScoVdf" userId="d55be94f-4073-46ba-88ef-465599598fde" providerId="ADAL" clId="{A4FF94CC-8014-4194-8A51-69C40D9833E5}" dt="2023-03-22T19:27:51.543" v="4525" actId="26606"/>
          <ac:cxnSpMkLst>
            <pc:docMk/>
            <pc:sldMk cId="818495041" sldId="262"/>
            <ac:cxnSpMk id="2062" creationId="{84ED9B5A-5577-4CA5-97AA-0E5E2EA9756F}"/>
          </ac:cxnSpMkLst>
        </pc:cxnChg>
        <pc:cxnChg chg="add">
          <ac:chgData name="BEN KHALFALLAH Hela ItimAsrScoVdf" userId="d55be94f-4073-46ba-88ef-465599598fde" providerId="ADAL" clId="{A4FF94CC-8014-4194-8A51-69C40D9833E5}" dt="2023-03-22T19:27:51.543" v="4525" actId="26606"/>
          <ac:cxnSpMkLst>
            <pc:docMk/>
            <pc:sldMk cId="818495041" sldId="262"/>
            <ac:cxnSpMk id="2064" creationId="{2724283B-587C-4A0E-A50E-B8914975B48A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818495041" sldId="262"/>
            <ac:cxnSpMk id="2067" creationId="{C2B7B8EB-0638-43BD-9A64-62F95F505484}"/>
          </ac:cxnSpMkLst>
        </pc:cxnChg>
      </pc:sldChg>
      <pc:sldChg chg="addSp delSp modSp mod setBg delDesignElem">
        <pc:chgData name="BEN KHALFALLAH Hela ItimAsrScoVdf" userId="d55be94f-4073-46ba-88ef-465599598fde" providerId="ADAL" clId="{A4FF94CC-8014-4194-8A51-69C40D9833E5}" dt="2023-03-22T19:25:45.548" v="4496" actId="1076"/>
        <pc:sldMkLst>
          <pc:docMk/>
          <pc:sldMk cId="3961967065" sldId="263"/>
        </pc:sldMkLst>
        <pc:spChg chg="del mod">
          <ac:chgData name="BEN KHALFALLAH Hela ItimAsrScoVdf" userId="d55be94f-4073-46ba-88ef-465599598fde" providerId="ADAL" clId="{A4FF94CC-8014-4194-8A51-69C40D9833E5}" dt="2023-03-22T18:57:42.112" v="4135" actId="478"/>
          <ac:spMkLst>
            <pc:docMk/>
            <pc:sldMk cId="3961967065" sldId="263"/>
            <ac:spMk id="2" creationId="{018B4916-2608-469A-B4D4-DC9DA5C0AD86}"/>
          </ac:spMkLst>
        </pc:spChg>
        <pc:spChg chg="del mod">
          <ac:chgData name="BEN KHALFALLAH Hela ItimAsrScoVdf" userId="d55be94f-4073-46ba-88ef-465599598fde" providerId="ADAL" clId="{A4FF94CC-8014-4194-8A51-69C40D9833E5}" dt="2023-03-22T18:57:37.708" v="4134" actId="478"/>
          <ac:spMkLst>
            <pc:docMk/>
            <pc:sldMk cId="3961967065" sldId="263"/>
            <ac:spMk id="3" creationId="{8DD63D77-3AB7-45C6-A653-E4F636B5D1BE}"/>
          </ac:spMkLst>
        </pc:spChg>
        <pc:spChg chg="add del mod">
          <ac:chgData name="BEN KHALFALLAH Hela ItimAsrScoVdf" userId="d55be94f-4073-46ba-88ef-465599598fde" providerId="ADAL" clId="{A4FF94CC-8014-4194-8A51-69C40D9833E5}" dt="2023-03-22T18:57:43.510" v="4136" actId="478"/>
          <ac:spMkLst>
            <pc:docMk/>
            <pc:sldMk cId="3961967065" sldId="263"/>
            <ac:spMk id="5" creationId="{23649392-5E40-4BEF-A942-C1CC155A37CC}"/>
          </ac:spMkLst>
        </pc:spChg>
        <pc:spChg chg="add">
          <ac:chgData name="BEN KHALFALLAH Hela ItimAsrScoVdf" userId="d55be94f-4073-46ba-88ef-465599598fde" providerId="ADAL" clId="{A4FF94CC-8014-4194-8A51-69C40D9833E5}" dt="2023-03-22T18:57:57.696" v="4140" actId="26606"/>
          <ac:spMkLst>
            <pc:docMk/>
            <pc:sldMk cId="3961967065" sldId="263"/>
            <ac:spMk id="3076" creationId="{28BA90A1-6BEC-48B7-BBE0-88632622544A}"/>
          </ac:spMkLst>
        </pc:spChg>
        <pc:spChg chg="add">
          <ac:chgData name="BEN KHALFALLAH Hela ItimAsrScoVdf" userId="d55be94f-4073-46ba-88ef-465599598fde" providerId="ADAL" clId="{A4FF94CC-8014-4194-8A51-69C40D9833E5}" dt="2023-03-22T18:57:57.696" v="4140" actId="26606"/>
          <ac:spMkLst>
            <pc:docMk/>
            <pc:sldMk cId="3961967065" sldId="263"/>
            <ac:spMk id="3077" creationId="{D7950F2D-29CC-4F1C-8AFA-D6AE15BFA24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61967065" sldId="263"/>
            <ac:spMk id="3079" creationId="{873ECEC8-0F24-45B8-950F-35FC94BCEAC8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61967065" sldId="263"/>
            <ac:spMk id="3083" creationId="{7D417315-0A35-4882-ABD2-ABE3C89E5DCF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61967065" sldId="263"/>
            <ac:spMk id="3085" creationId="{8B53612E-ADB2-4457-9688-89506397AF28}"/>
          </ac:spMkLst>
        </pc:spChg>
        <pc:picChg chg="add mod">
          <ac:chgData name="BEN KHALFALLAH Hela ItimAsrScoVdf" userId="d55be94f-4073-46ba-88ef-465599598fde" providerId="ADAL" clId="{A4FF94CC-8014-4194-8A51-69C40D9833E5}" dt="2023-03-22T19:25:45.548" v="4496" actId="1076"/>
          <ac:picMkLst>
            <pc:docMk/>
            <pc:sldMk cId="3961967065" sldId="263"/>
            <ac:picMk id="7" creationId="{0B83FDC4-93FB-4B49-BB04-B95FE9F967EB}"/>
          </ac:picMkLst>
        </pc:picChg>
        <pc:picChg chg="add mod">
          <ac:chgData name="BEN KHALFALLAH Hela ItimAsrScoVdf" userId="d55be94f-4073-46ba-88ef-465599598fde" providerId="ADAL" clId="{A4FF94CC-8014-4194-8A51-69C40D9833E5}" dt="2023-03-22T19:25:39.041" v="4494" actId="207"/>
          <ac:picMkLst>
            <pc:docMk/>
            <pc:sldMk cId="3961967065" sldId="263"/>
            <ac:picMk id="9" creationId="{78804D5D-A113-45DB-9A98-8A356B54A614}"/>
          </ac:picMkLst>
        </pc:picChg>
        <pc:picChg chg="mod">
          <ac:chgData name="BEN KHALFALLAH Hela ItimAsrScoVdf" userId="d55be94f-4073-46ba-88ef-465599598fde" providerId="ADAL" clId="{A4FF94CC-8014-4194-8A51-69C40D9833E5}" dt="2023-03-22T19:24:55.815" v="4487" actId="1076"/>
          <ac:picMkLst>
            <pc:docMk/>
            <pc:sldMk cId="3961967065" sldId="263"/>
            <ac:picMk id="3074" creationId="{255178A2-42C3-41C7-A6ED-7DAD913F1C30}"/>
          </ac:picMkLst>
        </pc:pic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961967065" sldId="263"/>
            <ac:cxnSpMk id="3081" creationId="{89EB8C68-FF1B-4849-867B-32D29B19F102}"/>
          </ac:cxnSpMkLst>
        </pc:cxnChg>
      </pc:sldChg>
      <pc:sldChg chg="delSp modSp mod ord delDesignElem">
        <pc:chgData name="BEN KHALFALLAH Hela ItimAsrScoVdf" userId="d55be94f-4073-46ba-88ef-465599598fde" providerId="ADAL" clId="{A4FF94CC-8014-4194-8A51-69C40D9833E5}" dt="2023-03-22T19:48:40.171" v="4923" actId="14100"/>
        <pc:sldMkLst>
          <pc:docMk/>
          <pc:sldMk cId="391355397" sldId="265"/>
        </pc:sldMkLst>
        <pc:spChg chg="mod">
          <ac:chgData name="BEN KHALFALLAH Hela ItimAsrScoVdf" userId="d55be94f-4073-46ba-88ef-465599598fde" providerId="ADAL" clId="{A4FF94CC-8014-4194-8A51-69C40D9833E5}" dt="2023-03-22T19:48:40.171" v="4923" actId="14100"/>
          <ac:spMkLst>
            <pc:docMk/>
            <pc:sldMk cId="391355397" sldId="265"/>
            <ac:spMk id="2" creationId="{0FEC4372-BBE3-4740-B7FE-3E5FC21B5B5E}"/>
          </ac:spMkLst>
        </pc:spChg>
        <pc:spChg chg="mod">
          <ac:chgData name="BEN KHALFALLAH Hela ItimAsrScoVdf" userId="d55be94f-4073-46ba-88ef-465599598fde" providerId="ADAL" clId="{A4FF94CC-8014-4194-8A51-69C40D9833E5}" dt="2023-03-21T08:55:59.069" v="298" actId="1076"/>
          <ac:spMkLst>
            <pc:docMk/>
            <pc:sldMk cId="391355397" sldId="265"/>
            <ac:spMk id="9" creationId="{9EF0AB61-3300-472D-BB10-4812E075997C}"/>
          </ac:spMkLst>
        </pc:spChg>
        <pc:spChg chg="mod">
          <ac:chgData name="BEN KHALFALLAH Hela ItimAsrScoVdf" userId="d55be94f-4073-46ba-88ef-465599598fde" providerId="ADAL" clId="{A4FF94CC-8014-4194-8A51-69C40D9833E5}" dt="2023-03-21T12:19:18.982" v="673" actId="14100"/>
          <ac:spMkLst>
            <pc:docMk/>
            <pc:sldMk cId="391355397" sldId="265"/>
            <ac:spMk id="22" creationId="{9C53D907-AE57-4F52-8173-A7838DFEBC26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355397" sldId="265"/>
            <ac:spMk id="23556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355397" sldId="265"/>
            <ac:spMk id="23557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355397" sldId="265"/>
            <ac:spMk id="23559" creationId="{34461041-8413-4023-ABA7-9E499B0AD99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355397" sldId="265"/>
            <ac:spMk id="23561" creationId="{D841E764-4629-49E0-994A-6F92FEFB9B5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355397" sldId="265"/>
            <ac:spMk id="23562" creationId="{95635077-9890-4CC8-9792-28743EBFE01D}"/>
          </ac:spMkLst>
        </pc:sp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1355397" sldId="265"/>
            <ac:cxnSpMk id="23558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1355397" sldId="265"/>
            <ac:cxnSpMk id="23560" creationId="{F05BCF04-4702-43D0-BE8F-DBF6C2F65131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1499409994" sldId="266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499409994" sldId="266"/>
            <ac:spMk id="2" creationId="{8A91707C-7498-49C2-864A-6148DA0AA5C1}"/>
          </ac:spMkLst>
        </pc:spChg>
      </pc:sldChg>
      <pc:sldChg chg="addSp delSp modSp mod">
        <pc:chgData name="BEN KHALFALLAH Hela ItimAsrScoVdf" userId="d55be94f-4073-46ba-88ef-465599598fde" providerId="ADAL" clId="{A4FF94CC-8014-4194-8A51-69C40D9833E5}" dt="2023-03-22T19:27:34.662" v="4524" actId="1076"/>
        <pc:sldMkLst>
          <pc:docMk/>
          <pc:sldMk cId="1656110033" sldId="268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656110033" sldId="268"/>
            <ac:spMk id="2" creationId="{6B9AC9A1-1D68-439E-BD9C-0B48CC7E787E}"/>
          </ac:spMkLst>
        </pc:spChg>
        <pc:spChg chg="mod">
          <ac:chgData name="BEN KHALFALLAH Hela ItimAsrScoVdf" userId="d55be94f-4073-46ba-88ef-465599598fde" providerId="ADAL" clId="{A4FF94CC-8014-4194-8A51-69C40D9833E5}" dt="2023-03-22T19:27:28.989" v="4523" actId="1076"/>
          <ac:spMkLst>
            <pc:docMk/>
            <pc:sldMk cId="1656110033" sldId="268"/>
            <ac:spMk id="4" creationId="{B0AD5752-22D3-4BD7-A0A3-524690FAF796}"/>
          </ac:spMkLst>
        </pc:spChg>
        <pc:spChg chg="mod">
          <ac:chgData name="BEN KHALFALLAH Hela ItimAsrScoVdf" userId="d55be94f-4073-46ba-88ef-465599598fde" providerId="ADAL" clId="{A4FF94CC-8014-4194-8A51-69C40D9833E5}" dt="2023-03-22T19:27:28.989" v="4523" actId="1076"/>
          <ac:spMkLst>
            <pc:docMk/>
            <pc:sldMk cId="1656110033" sldId="268"/>
            <ac:spMk id="5" creationId="{A7C4E9D6-ADE0-4CFE-9AC4-FE7C29B956BA}"/>
          </ac:spMkLst>
        </pc:spChg>
        <pc:spChg chg="del">
          <ac:chgData name="BEN KHALFALLAH Hela ItimAsrScoVdf" userId="d55be94f-4073-46ba-88ef-465599598fde" providerId="ADAL" clId="{A4FF94CC-8014-4194-8A51-69C40D9833E5}" dt="2023-03-22T18:59:17.784" v="4159" actId="478"/>
          <ac:spMkLst>
            <pc:docMk/>
            <pc:sldMk cId="1656110033" sldId="268"/>
            <ac:spMk id="6" creationId="{EE0601C6-6027-4247-883A-8CE3AB04EB5F}"/>
          </ac:spMkLst>
        </pc:spChg>
        <pc:spChg chg="del">
          <ac:chgData name="BEN KHALFALLAH Hela ItimAsrScoVdf" userId="d55be94f-4073-46ba-88ef-465599598fde" providerId="ADAL" clId="{A4FF94CC-8014-4194-8A51-69C40D9833E5}" dt="2023-03-22T18:59:15.861" v="4158" actId="478"/>
          <ac:spMkLst>
            <pc:docMk/>
            <pc:sldMk cId="1656110033" sldId="268"/>
            <ac:spMk id="7" creationId="{1BB84271-FD5D-4A46-A47A-D8E44FE42F6C}"/>
          </ac:spMkLst>
        </pc:spChg>
        <pc:graphicFrameChg chg="add mod">
          <ac:chgData name="BEN KHALFALLAH Hela ItimAsrScoVdf" userId="d55be94f-4073-46ba-88ef-465599598fde" providerId="ADAL" clId="{A4FF94CC-8014-4194-8A51-69C40D9833E5}" dt="2023-03-22T19:27:34.662" v="4524" actId="1076"/>
          <ac:graphicFrameMkLst>
            <pc:docMk/>
            <pc:sldMk cId="1656110033" sldId="268"/>
            <ac:graphicFrameMk id="9" creationId="{4A88B3C1-A7DB-4B3F-B85C-15A3C77EF4D5}"/>
          </ac:graphicFrameMkLst>
        </pc:graphicFrameChg>
        <pc:picChg chg="add mod">
          <ac:chgData name="BEN KHALFALLAH Hela ItimAsrScoVdf" userId="d55be94f-4073-46ba-88ef-465599598fde" providerId="ADAL" clId="{A4FF94CC-8014-4194-8A51-69C40D9833E5}" dt="2023-03-22T19:26:17.742" v="4505"/>
          <ac:picMkLst>
            <pc:docMk/>
            <pc:sldMk cId="1656110033" sldId="268"/>
            <ac:picMk id="8" creationId="{57DAB8B0-9CFF-47CB-8917-DA8538D1B09D}"/>
          </ac:picMkLst>
        </pc:picChg>
      </pc:sldChg>
      <pc:sldChg chg="delSp modSp del">
        <pc:chgData name="BEN KHALFALLAH Hela ItimAsrScoVdf" userId="d55be94f-4073-46ba-88ef-465599598fde" providerId="ADAL" clId="{A4FF94CC-8014-4194-8A51-69C40D9833E5}" dt="2023-03-22T19:30:04.928" v="4575" actId="47"/>
        <pc:sldMkLst>
          <pc:docMk/>
          <pc:sldMk cId="4060037995" sldId="269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4060037995" sldId="269"/>
            <ac:spMk id="2" creationId="{0BCFCEAC-55DC-41BF-8F42-7C30C90CE036}"/>
          </ac:spMkLst>
        </pc:spChg>
        <pc:spChg chg="del">
          <ac:chgData name="BEN KHALFALLAH Hela ItimAsrScoVdf" userId="d55be94f-4073-46ba-88ef-465599598fde" providerId="ADAL" clId="{A4FF94CC-8014-4194-8A51-69C40D9833E5}" dt="2023-03-22T19:29:38.439" v="4565" actId="21"/>
          <ac:spMkLst>
            <pc:docMk/>
            <pc:sldMk cId="4060037995" sldId="269"/>
            <ac:spMk id="5" creationId="{C5F2A0B3-6912-42D6-B634-CA67441480EC}"/>
          </ac:spMkLst>
        </pc:spChg>
        <pc:cxnChg chg="del">
          <ac:chgData name="BEN KHALFALLAH Hela ItimAsrScoVdf" userId="d55be94f-4073-46ba-88ef-465599598fde" providerId="ADAL" clId="{A4FF94CC-8014-4194-8A51-69C40D9833E5}" dt="2023-03-22T19:29:38.439" v="4565" actId="21"/>
          <ac:cxnSpMkLst>
            <pc:docMk/>
            <pc:sldMk cId="4060037995" sldId="269"/>
            <ac:cxnSpMk id="6" creationId="{A7AC41BC-91BA-4AB0-B124-0E25A484CE9E}"/>
          </ac:cxnSpMkLst>
        </pc:cxnChg>
        <pc:cxnChg chg="del">
          <ac:chgData name="BEN KHALFALLAH Hela ItimAsrScoVdf" userId="d55be94f-4073-46ba-88ef-465599598fde" providerId="ADAL" clId="{A4FF94CC-8014-4194-8A51-69C40D9833E5}" dt="2023-03-22T19:29:38.439" v="4565" actId="21"/>
          <ac:cxnSpMkLst>
            <pc:docMk/>
            <pc:sldMk cId="4060037995" sldId="269"/>
            <ac:cxnSpMk id="7" creationId="{A061BD0A-0332-492F-BDBA-A76711145C38}"/>
          </ac:cxnSpMkLst>
        </pc:cxnChg>
      </pc:sldChg>
      <pc:sldChg chg="del">
        <pc:chgData name="BEN KHALFALLAH Hela ItimAsrScoVdf" userId="d55be94f-4073-46ba-88ef-465599598fde" providerId="ADAL" clId="{A4FF94CC-8014-4194-8A51-69C40D9833E5}" dt="2023-03-22T19:30:08.736" v="4576" actId="47"/>
        <pc:sldMkLst>
          <pc:docMk/>
          <pc:sldMk cId="1136909905" sldId="270"/>
        </pc:sldMkLst>
      </pc:sldChg>
      <pc:sldChg chg="addSp delSp modSp mod ord setBg delDesignElem">
        <pc:chgData name="BEN KHALFALLAH Hela ItimAsrScoVdf" userId="d55be94f-4073-46ba-88ef-465599598fde" providerId="ADAL" clId="{A4FF94CC-8014-4194-8A51-69C40D9833E5}" dt="2023-03-22T19:49:52.253" v="4932" actId="26606"/>
        <pc:sldMkLst>
          <pc:docMk/>
          <pc:sldMk cId="1287569695" sldId="272"/>
        </pc:sldMkLst>
        <pc:spChg chg="mod ord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2" creationId="{E7459523-4B61-450A-9C81-9391768038C4}"/>
          </ac:spMkLst>
        </pc:spChg>
        <pc:spChg chg="del mod">
          <ac:chgData name="BEN KHALFALLAH Hela ItimAsrScoVdf" userId="d55be94f-4073-46ba-88ef-465599598fde" providerId="ADAL" clId="{A4FF94CC-8014-4194-8A51-69C40D9833E5}" dt="2023-03-21T08:56:11.108" v="300" actId="478"/>
          <ac:spMkLst>
            <pc:docMk/>
            <pc:sldMk cId="1287569695" sldId="272"/>
            <ac:spMk id="4" creationId="{7A3AD397-B2DD-4CD2-B08E-3E4DD7E90D1E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19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19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1T08:56:12.724" v="301" actId="26606"/>
          <ac:spMkLst>
            <pc:docMk/>
            <pc:sldMk cId="1287569695" sldId="272"/>
            <ac:spMk id="8199" creationId="{0AB6E427-3F73-4C06-A5D5-AE52C3883B50}"/>
          </ac:spMkLst>
        </pc:spChg>
        <pc:spChg chg="add del">
          <ac:chgData name="BEN KHALFALLAH Hela ItimAsrScoVdf" userId="d55be94f-4073-46ba-88ef-465599598fde" providerId="ADAL" clId="{A4FF94CC-8014-4194-8A51-69C40D9833E5}" dt="2023-03-21T08:56:12.724" v="301" actId="26606"/>
          <ac:spMkLst>
            <pc:docMk/>
            <pc:sldMk cId="1287569695" sldId="272"/>
            <ac:spMk id="8201" creationId="{D8C9BDAA-0390-4B39-9B5C-BC95E5120DA4}"/>
          </ac:spMkLst>
        </pc:spChg>
        <pc:spChg chg="add del">
          <ac:chgData name="BEN KHALFALLAH Hela ItimAsrScoVdf" userId="d55be94f-4073-46ba-88ef-465599598fde" providerId="ADAL" clId="{A4FF94CC-8014-4194-8A51-69C40D9833E5}" dt="2023-03-21T08:56:12.724" v="301" actId="26606"/>
          <ac:spMkLst>
            <pc:docMk/>
            <pc:sldMk cId="1287569695" sldId="272"/>
            <ac:spMk id="8203" creationId="{F9DB1FE5-9D46-433B-99D1-2F1B8DC79855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205" creationId="{2A85F7B3-F4E6-4FBF-B74E-43CAB468F500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287569695" sldId="272"/>
            <ac:spMk id="8208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25" v="4931" actId="26606"/>
          <ac:spMkLst>
            <pc:docMk/>
            <pc:sldMk cId="1287569695" sldId="272"/>
            <ac:spMk id="8209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287569695" sldId="272"/>
            <ac:spMk id="8210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25" v="4931" actId="26606"/>
          <ac:spMkLst>
            <pc:docMk/>
            <pc:sldMk cId="1287569695" sldId="272"/>
            <ac:spMk id="8211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287569695" sldId="272"/>
            <ac:spMk id="8214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2T19:49:52.225" v="4931" actId="26606"/>
          <ac:spMkLst>
            <pc:docMk/>
            <pc:sldMk cId="1287569695" sldId="272"/>
            <ac:spMk id="8215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287569695" sldId="272"/>
            <ac:spMk id="8216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287569695" sldId="272"/>
            <ac:spMk id="8218" creationId="{EF9C14D5-64ED-4C3C-A0D2-6C2AE1AE9279}"/>
          </ac:spMkLst>
        </pc:spChg>
        <pc:spChg chg="add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223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224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226" creationId="{C411DB08-1669-426B-BBEB-FAD285EF80FE}"/>
          </ac:spMkLst>
        </pc:spChg>
        <pc:spChg chg="add">
          <ac:chgData name="BEN KHALFALLAH Hela ItimAsrScoVdf" userId="d55be94f-4073-46ba-88ef-465599598fde" providerId="ADAL" clId="{A4FF94CC-8014-4194-8A51-69C40D9833E5}" dt="2023-03-22T19:49:52.253" v="4932" actId="26606"/>
          <ac:spMkLst>
            <pc:docMk/>
            <pc:sldMk cId="1287569695" sldId="272"/>
            <ac:spMk id="8227" creationId="{029E4219-121F-4CD1-AA58-24746CD2923C}"/>
          </ac:spMkLst>
        </pc:spChg>
        <pc:picChg chg="mod ord">
          <ac:chgData name="BEN KHALFALLAH Hela ItimAsrScoVdf" userId="d55be94f-4073-46ba-88ef-465599598fde" providerId="ADAL" clId="{A4FF94CC-8014-4194-8A51-69C40D9833E5}" dt="2023-03-22T19:49:52.253" v="4932" actId="26606"/>
          <ac:picMkLst>
            <pc:docMk/>
            <pc:sldMk cId="1287569695" sldId="272"/>
            <ac:picMk id="8194" creationId="{8DC75FE1-6AAD-41F7-9F0A-92F0B5EBF1B9}"/>
          </ac:picMkLst>
        </pc:picChg>
        <pc:cxnChg chg="add del">
          <ac:chgData name="BEN KHALFALLAH Hela ItimAsrScoVdf" userId="d55be94f-4073-46ba-88ef-465599598fde" providerId="ADAL" clId="{A4FF94CC-8014-4194-8A51-69C40D9833E5}" dt="2023-03-22T19:49:52.253" v="4932" actId="26606"/>
          <ac:cxnSpMkLst>
            <pc:docMk/>
            <pc:sldMk cId="1287569695" sldId="272"/>
            <ac:cxnSpMk id="8198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2.253" v="4932" actId="26606"/>
          <ac:cxnSpMkLst>
            <pc:docMk/>
            <pc:sldMk cId="1287569695" sldId="272"/>
            <ac:cxnSpMk id="8207" creationId="{73741D5B-1709-4CDB-963A-CC3C749412B8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1287569695" sldId="272"/>
            <ac:cxnSpMk id="8212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2.225" v="4931" actId="26606"/>
          <ac:cxnSpMkLst>
            <pc:docMk/>
            <pc:sldMk cId="1287569695" sldId="272"/>
            <ac:cxnSpMk id="821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2.225" v="4931" actId="26606"/>
          <ac:cxnSpMkLst>
            <pc:docMk/>
            <pc:sldMk cId="1287569695" sldId="272"/>
            <ac:cxnSpMk id="8220" creationId="{811DCF04-0C7C-44FC-8246-FC8D736B1A71}"/>
          </ac:cxnSpMkLst>
        </pc:cxnChg>
        <pc:cxnChg chg="add">
          <ac:chgData name="BEN KHALFALLAH Hela ItimAsrScoVdf" userId="d55be94f-4073-46ba-88ef-465599598fde" providerId="ADAL" clId="{A4FF94CC-8014-4194-8A51-69C40D9833E5}" dt="2023-03-22T19:49:52.253" v="4932" actId="26606"/>
          <ac:cxnSpMkLst>
            <pc:docMk/>
            <pc:sldMk cId="1287569695" sldId="272"/>
            <ac:cxnSpMk id="8222" creationId="{52F50912-06FD-4216-BAD3-21050F59564A}"/>
          </ac:cxnSpMkLst>
        </pc:cxnChg>
        <pc:cxnChg chg="add">
          <ac:chgData name="BEN KHALFALLAH Hela ItimAsrScoVdf" userId="d55be94f-4073-46ba-88ef-465599598fde" providerId="ADAL" clId="{A4FF94CC-8014-4194-8A51-69C40D9833E5}" dt="2023-03-22T19:49:52.253" v="4932" actId="26606"/>
          <ac:cxnSpMkLst>
            <pc:docMk/>
            <pc:sldMk cId="1287569695" sldId="272"/>
            <ac:cxnSpMk id="8225" creationId="{15E01FA5-D766-43CA-A83D-E7CF3F04E96F}"/>
          </ac:cxnSpMkLst>
        </pc:cxnChg>
      </pc:sldChg>
      <pc:sldChg chg="delSp del delDesignElem">
        <pc:chgData name="BEN KHALFALLAH Hela ItimAsrScoVdf" userId="d55be94f-4073-46ba-88ef-465599598fde" providerId="ADAL" clId="{A4FF94CC-8014-4194-8A51-69C40D9833E5}" dt="2023-03-22T17:37:35.136" v="2326" actId="47"/>
        <pc:sldMkLst>
          <pc:docMk/>
          <pc:sldMk cId="1333983657" sldId="274"/>
        </pc:sldMkLst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333983657" sldId="274"/>
            <ac:spMk id="88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333983657" sldId="274"/>
            <ac:spMk id="90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333983657" sldId="274"/>
            <ac:spMk id="94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333983657" sldId="274"/>
            <ac:spMk id="98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333983657" sldId="274"/>
            <ac:spMk id="100" creationId="{78967BEA-EA6A-4FF1-94E2-B010B61A36A9}"/>
          </ac:spMkLst>
        </pc:sp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1333983657" sldId="274"/>
            <ac:cxnSpMk id="92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1333983657" sldId="274"/>
            <ac:cxnSpMk id="96" creationId="{BA22713B-ABB6-4391-97F9-0449A2B9B664}"/>
          </ac:cxnSpMkLst>
        </pc:cxnChg>
      </pc:sldChg>
      <pc:sldChg chg="modSp add mod ord">
        <pc:chgData name="BEN KHALFALLAH Hela ItimAsrScoVdf" userId="d55be94f-4073-46ba-88ef-465599598fde" providerId="ADAL" clId="{A4FF94CC-8014-4194-8A51-69C40D9833E5}" dt="2023-03-22T19:31:12.596" v="4596"/>
        <pc:sldMkLst>
          <pc:docMk/>
          <pc:sldMk cId="1586207993" sldId="274"/>
        </pc:sldMkLst>
        <pc:spChg chg="mod">
          <ac:chgData name="BEN KHALFALLAH Hela ItimAsrScoVdf" userId="d55be94f-4073-46ba-88ef-465599598fde" providerId="ADAL" clId="{A4FF94CC-8014-4194-8A51-69C40D9833E5}" dt="2023-03-22T19:11:01.112" v="4307" actId="20577"/>
          <ac:spMkLst>
            <pc:docMk/>
            <pc:sldMk cId="1586207993" sldId="274"/>
            <ac:spMk id="2" creationId="{9A6B5AD6-C51C-4E6F-98A0-B650599B041D}"/>
          </ac:spMkLst>
        </pc:spChg>
      </pc:sldChg>
      <pc:sldChg chg="addSp delSp modSp del mod delDesignElem">
        <pc:chgData name="BEN KHALFALLAH Hela ItimAsrScoVdf" userId="d55be94f-4073-46ba-88ef-465599598fde" providerId="ADAL" clId="{A4FF94CC-8014-4194-8A51-69C40D9833E5}" dt="2023-03-21T11:05:02.470" v="485" actId="47"/>
        <pc:sldMkLst>
          <pc:docMk/>
          <pc:sldMk cId="2258307060" sldId="275"/>
        </pc:sldMkLst>
        <pc:spChg chg="mod">
          <ac:chgData name="BEN KHALFALLAH Hela ItimAsrScoVdf" userId="d55be94f-4073-46ba-88ef-465599598fde" providerId="ADAL" clId="{A4FF94CC-8014-4194-8A51-69C40D9833E5}" dt="2023-03-21T09:09:15.494" v="402" actId="26606"/>
          <ac:spMkLst>
            <pc:docMk/>
            <pc:sldMk cId="2258307060" sldId="275"/>
            <ac:spMk id="2" creationId="{FC3A0569-8723-497E-9895-FC5FB07626CC}"/>
          </ac:spMkLst>
        </pc:spChg>
        <pc:spChg chg="mod ord">
          <ac:chgData name="BEN KHALFALLAH Hela ItimAsrScoVdf" userId="d55be94f-4073-46ba-88ef-465599598fde" providerId="ADAL" clId="{A4FF94CC-8014-4194-8A51-69C40D9833E5}" dt="2023-03-21T09:09:15.494" v="402" actId="26606"/>
          <ac:spMkLst>
            <pc:docMk/>
            <pc:sldMk cId="2258307060" sldId="275"/>
            <ac:spMk id="4" creationId="{7DA253B0-8181-4963-B243-EC8DC418CB17}"/>
          </ac:spMkLst>
        </pc:spChg>
        <pc:spChg chg="del mod">
          <ac:chgData name="BEN KHALFALLAH Hela ItimAsrScoVdf" userId="d55be94f-4073-46ba-88ef-465599598fde" providerId="ADAL" clId="{A4FF94CC-8014-4194-8A51-69C40D9833E5}" dt="2023-03-21T09:09:02.085" v="401" actId="21"/>
          <ac:spMkLst>
            <pc:docMk/>
            <pc:sldMk cId="2258307060" sldId="275"/>
            <ac:spMk id="6" creationId="{B9B7B0CF-568E-41EA-9A9B-BA17A8EC069C}"/>
          </ac:spMkLst>
        </pc:spChg>
        <pc:spChg chg="del">
          <ac:chgData name="BEN KHALFALLAH Hela ItimAsrScoVdf" userId="d55be94f-4073-46ba-88ef-465599598fde" providerId="ADAL" clId="{A4FF94CC-8014-4194-8A51-69C40D9833E5}" dt="2023-03-21T09:09:02.085" v="401" actId="21"/>
          <ac:spMkLst>
            <pc:docMk/>
            <pc:sldMk cId="2258307060" sldId="275"/>
            <ac:spMk id="13" creationId="{35AC7AAD-2282-4F73-8100-F5961CDDD1F1}"/>
          </ac:spMkLst>
        </pc:spChg>
        <pc:spChg chg="add">
          <ac:chgData name="BEN KHALFALLAH Hela ItimAsrScoVdf" userId="d55be94f-4073-46ba-88ef-465599598fde" providerId="ADAL" clId="{A4FF94CC-8014-4194-8A51-69C40D9833E5}" dt="2023-03-21T09:09:15.494" v="402" actId="26606"/>
          <ac:spMkLst>
            <pc:docMk/>
            <pc:sldMk cId="2258307060" sldId="275"/>
            <ac:spMk id="20" creationId="{E36F1772-5B88-4687-974A-52C4564FFF24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44.333" v="481" actId="21"/>
          <ac:spMkLst>
            <pc:docMk/>
            <pc:sldMk cId="2258307060" sldId="275"/>
            <ac:spMk id="21" creationId="{5F68AE87-466A-4C6B-9203-8441497CA00E}"/>
          </ac:spMkLst>
        </pc:spChg>
        <pc:spChg chg="del mod">
          <ac:chgData name="BEN KHALFALLAH Hela ItimAsrScoVdf" userId="d55be94f-4073-46ba-88ef-465599598fde" providerId="ADAL" clId="{A4FF94CC-8014-4194-8A51-69C40D9833E5}" dt="2023-03-21T09:09:02.085" v="401" actId="21"/>
          <ac:spMkLst>
            <pc:docMk/>
            <pc:sldMk cId="2258307060" sldId="275"/>
            <ac:spMk id="22" creationId="{F566B43E-A704-4CDB-B4DD-353678C775A4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44.333" v="481" actId="21"/>
          <ac:spMkLst>
            <pc:docMk/>
            <pc:sldMk cId="2258307060" sldId="275"/>
            <ac:spMk id="23" creationId="{B58B8B42-58C1-4B04-9913-5C4B71B135A6}"/>
          </ac:spMkLst>
        </pc:spChg>
        <pc:spChg chg="add">
          <ac:chgData name="BEN KHALFALLAH Hela ItimAsrScoVdf" userId="d55be94f-4073-46ba-88ef-465599598fde" providerId="ADAL" clId="{A4FF94CC-8014-4194-8A51-69C40D9833E5}" dt="2023-03-21T09:09:15.494" v="402" actId="26606"/>
          <ac:spMkLst>
            <pc:docMk/>
            <pc:sldMk cId="2258307060" sldId="275"/>
            <ac:spMk id="24" creationId="{C7E8667B-49C4-4E47-AB3E-78AC18E95CB5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44.333" v="481" actId="21"/>
          <ac:spMkLst>
            <pc:docMk/>
            <pc:sldMk cId="2258307060" sldId="275"/>
            <ac:spMk id="25" creationId="{B8213C93-6133-4D86-A947-A1A3B83421E9}"/>
          </ac:spMkLst>
        </pc:spChg>
        <pc:spChg chg="add">
          <ac:chgData name="BEN KHALFALLAH Hela ItimAsrScoVdf" userId="d55be94f-4073-46ba-88ef-465599598fde" providerId="ADAL" clId="{A4FF94CC-8014-4194-8A51-69C40D9833E5}" dt="2023-03-21T09:09:15.494" v="402" actId="26606"/>
          <ac:spMkLst>
            <pc:docMk/>
            <pc:sldMk cId="2258307060" sldId="275"/>
            <ac:spMk id="26" creationId="{8A1780B1-1435-4EBC-947B-9609953FD3F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58307060" sldId="275"/>
            <ac:spMk id="10244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58307060" sldId="275"/>
            <ac:spMk id="10245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58307060" sldId="275"/>
            <ac:spMk id="10247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58307060" sldId="275"/>
            <ac:spMk id="10249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58307060" sldId="275"/>
            <ac:spMk id="10250" creationId="{78967BEA-EA6A-4FF1-94E2-B010B61A36A9}"/>
          </ac:spMkLst>
        </pc:spChg>
        <pc:picChg chg="del mod ord">
          <ac:chgData name="BEN KHALFALLAH Hela ItimAsrScoVdf" userId="d55be94f-4073-46ba-88ef-465599598fde" providerId="ADAL" clId="{A4FF94CC-8014-4194-8A51-69C40D9833E5}" dt="2023-03-21T11:04:36.232" v="479" actId="21"/>
          <ac:picMkLst>
            <pc:docMk/>
            <pc:sldMk cId="2258307060" sldId="275"/>
            <ac:picMk id="14" creationId="{7E06B146-35F8-4EF5-8755-DD9B42CB5F09}"/>
          </ac:picMkLst>
        </pc:picChg>
        <pc:picChg chg="del mod">
          <ac:chgData name="BEN KHALFALLAH Hela ItimAsrScoVdf" userId="d55be94f-4073-46ba-88ef-465599598fde" providerId="ADAL" clId="{A4FF94CC-8014-4194-8A51-69C40D9833E5}" dt="2023-03-21T11:04:36.232" v="479" actId="21"/>
          <ac:picMkLst>
            <pc:docMk/>
            <pc:sldMk cId="2258307060" sldId="275"/>
            <ac:picMk id="15" creationId="{54DCEECA-AA93-4982-BE4B-0318F79D3248}"/>
          </ac:picMkLst>
        </pc:picChg>
        <pc:cxnChg chg="add">
          <ac:chgData name="BEN KHALFALLAH Hela ItimAsrScoVdf" userId="d55be94f-4073-46ba-88ef-465599598fde" providerId="ADAL" clId="{A4FF94CC-8014-4194-8A51-69C40D9833E5}" dt="2023-03-21T09:09:15.494" v="402" actId="26606"/>
          <ac:cxnSpMkLst>
            <pc:docMk/>
            <pc:sldMk cId="2258307060" sldId="275"/>
            <ac:cxnSpMk id="18" creationId="{FC2C99CD-8BCA-45F5-BA47-7A6D80CA8924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258307060" sldId="275"/>
            <ac:cxnSpMk id="10246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258307060" sldId="275"/>
            <ac:cxnSpMk id="10248" creationId="{BA22713B-ABB6-4391-97F9-0449A2B9B664}"/>
          </ac:cxnSpMkLst>
        </pc:cxnChg>
      </pc:sldChg>
      <pc:sldChg chg="addSp delSp modSp del mod delDesignElem">
        <pc:chgData name="BEN KHALFALLAH Hela ItimAsrScoVdf" userId="d55be94f-4073-46ba-88ef-465599598fde" providerId="ADAL" clId="{A4FF94CC-8014-4194-8A51-69C40D9833E5}" dt="2023-03-22T17:38:40.773" v="2331" actId="47"/>
        <pc:sldMkLst>
          <pc:docMk/>
          <pc:sldMk cId="3645460075" sldId="276"/>
        </pc:sldMkLst>
        <pc:spChg chg="mod">
          <ac:chgData name="BEN KHALFALLAH Hela ItimAsrScoVdf" userId="d55be94f-4073-46ba-88ef-465599598fde" providerId="ADAL" clId="{A4FF94CC-8014-4194-8A51-69C40D9833E5}" dt="2023-03-21T11:05:09.443" v="488"/>
          <ac:spMkLst>
            <pc:docMk/>
            <pc:sldMk cId="3645460075" sldId="276"/>
            <ac:spMk id="2" creationId="{FC3A0569-8723-497E-9895-FC5FB07626CC}"/>
          </ac:spMkLst>
        </pc:spChg>
        <pc:spChg chg="del mod">
          <ac:chgData name="BEN KHALFALLAH Hela ItimAsrScoVdf" userId="d55be94f-4073-46ba-88ef-465599598fde" providerId="ADAL" clId="{A4FF94CC-8014-4194-8A51-69C40D9833E5}" dt="2023-03-21T11:04:57.768" v="484" actId="478"/>
          <ac:spMkLst>
            <pc:docMk/>
            <pc:sldMk cId="3645460075" sldId="276"/>
            <ac:spMk id="4" creationId="{7DA253B0-8181-4963-B243-EC8DC418CB17}"/>
          </ac:spMkLst>
        </pc:spChg>
        <pc:spChg chg="add del">
          <ac:chgData name="BEN KHALFALLAH Hela ItimAsrScoVdf" userId="d55be94f-4073-46ba-88ef-465599598fde" providerId="ADAL" clId="{A4FF94CC-8014-4194-8A51-69C40D9833E5}" dt="2023-03-21T09:09:53.696" v="410" actId="21"/>
          <ac:spMkLst>
            <pc:docMk/>
            <pc:sldMk cId="3645460075" sldId="276"/>
            <ac:spMk id="13" creationId="{0B43D4D6-8623-4412-AD9C-A2BD03D8297E}"/>
          </ac:spMkLst>
        </pc:spChg>
        <pc:spChg chg="del">
          <ac:chgData name="BEN KHALFALLAH Hela ItimAsrScoVdf" userId="d55be94f-4073-46ba-88ef-465599598fde" providerId="ADAL" clId="{A4FF94CC-8014-4194-8A51-69C40D9833E5}" dt="2023-03-21T09:09:53.696" v="410" actId="21"/>
          <ac:spMkLst>
            <pc:docMk/>
            <pc:sldMk cId="3645460075" sldId="276"/>
            <ac:spMk id="16" creationId="{623287E1-E1F6-4E35-BCA3-A8C2DC253DC8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645460075" sldId="276"/>
            <ac:spMk id="17" creationId="{14720853-E885-4BE5-BFE2-24004CEF6952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48.438" v="482" actId="478"/>
          <ac:spMkLst>
            <pc:docMk/>
            <pc:sldMk cId="3645460075" sldId="276"/>
            <ac:spMk id="21" creationId="{8722C609-53A2-4D8E-8141-8C92B0B8C5A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645460075" sldId="276"/>
            <ac:spMk id="22" creationId="{08CB54FC-0B2A-4107-9A70-958B90B76585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31.670" v="478" actId="478"/>
          <ac:spMkLst>
            <pc:docMk/>
            <pc:sldMk cId="3645460075" sldId="276"/>
            <ac:spMk id="24" creationId="{D9850EA6-B14E-47CA-A108-B82BC53E67E7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31.670" v="478" actId="478"/>
          <ac:spMkLst>
            <pc:docMk/>
            <pc:sldMk cId="3645460075" sldId="276"/>
            <ac:spMk id="26" creationId="{3BF39F52-6902-4A46-BBC7-753A48F4F297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645460075" sldId="276"/>
            <ac:spMk id="27" creationId="{6587DBF8-5C50-4034-8B79-FE54A01A8E15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31.670" v="478" actId="478"/>
          <ac:spMkLst>
            <pc:docMk/>
            <pc:sldMk cId="3645460075" sldId="276"/>
            <ac:spMk id="28" creationId="{0E9BF74B-EEAD-42AE-85F7-E114D3AA3C91}"/>
          </ac:spMkLst>
        </pc:spChg>
        <pc:spChg chg="add del mod">
          <ac:chgData name="BEN KHALFALLAH Hela ItimAsrScoVdf" userId="d55be94f-4073-46ba-88ef-465599598fde" providerId="ADAL" clId="{A4FF94CC-8014-4194-8A51-69C40D9833E5}" dt="2023-03-21T11:04:31.670" v="478" actId="478"/>
          <ac:spMkLst>
            <pc:docMk/>
            <pc:sldMk cId="3645460075" sldId="276"/>
            <ac:spMk id="29" creationId="{C76CC0FC-8E85-4704-83F3-C147648E3D50}"/>
          </ac:spMkLst>
        </pc:spChg>
        <pc:spChg chg="add del">
          <ac:chgData name="BEN KHALFALLAH Hela ItimAsrScoVdf" userId="d55be94f-4073-46ba-88ef-465599598fde" providerId="ADAL" clId="{A4FF94CC-8014-4194-8A51-69C40D9833E5}" dt="2023-03-21T09:09:53.696" v="410" actId="21"/>
          <ac:spMkLst>
            <pc:docMk/>
            <pc:sldMk cId="3645460075" sldId="276"/>
            <ac:spMk id="30" creationId="{B01F1C8C-F6A4-4F64-B002-583E4D6A11EA}"/>
          </ac:spMkLst>
        </pc:spChg>
        <pc:spChg chg="add del">
          <ac:chgData name="BEN KHALFALLAH Hela ItimAsrScoVdf" userId="d55be94f-4073-46ba-88ef-465599598fde" providerId="ADAL" clId="{A4FF94CC-8014-4194-8A51-69C40D9833E5}" dt="2023-03-21T09:09:53.696" v="410" actId="21"/>
          <ac:spMkLst>
            <pc:docMk/>
            <pc:sldMk cId="3645460075" sldId="276"/>
            <ac:spMk id="31" creationId="{05A58242-9D0D-492B-A126-A5E1730E3F45}"/>
          </ac:spMkLst>
        </pc:spChg>
        <pc:spChg chg="add del">
          <ac:chgData name="BEN KHALFALLAH Hela ItimAsrScoVdf" userId="d55be94f-4073-46ba-88ef-465599598fde" providerId="ADAL" clId="{A4FF94CC-8014-4194-8A51-69C40D9833E5}" dt="2023-03-21T09:09:53.696" v="410" actId="21"/>
          <ac:spMkLst>
            <pc:docMk/>
            <pc:sldMk cId="3645460075" sldId="276"/>
            <ac:spMk id="32" creationId="{3264FA51-CC67-4727-BA2F-0BD4E9EBADDF}"/>
          </ac:spMkLst>
        </pc:spChg>
        <pc:spChg chg="add mod">
          <ac:chgData name="BEN KHALFALLAH Hela ItimAsrScoVdf" userId="d55be94f-4073-46ba-88ef-465599598fde" providerId="ADAL" clId="{A4FF94CC-8014-4194-8A51-69C40D9833E5}" dt="2023-03-21T11:04:48.873" v="483"/>
          <ac:spMkLst>
            <pc:docMk/>
            <pc:sldMk cId="3645460075" sldId="276"/>
            <ac:spMk id="35" creationId="{75CF366F-F626-4893-8A2B-755FCBB6F4BC}"/>
          </ac:spMkLst>
        </pc:spChg>
        <pc:spChg chg="add mod">
          <ac:chgData name="BEN KHALFALLAH Hela ItimAsrScoVdf" userId="d55be94f-4073-46ba-88ef-465599598fde" providerId="ADAL" clId="{A4FF94CC-8014-4194-8A51-69C40D9833E5}" dt="2023-03-21T11:06:37.727" v="516" actId="1036"/>
          <ac:spMkLst>
            <pc:docMk/>
            <pc:sldMk cId="3645460075" sldId="276"/>
            <ac:spMk id="36" creationId="{4B881906-A671-4F27-BC48-B8A76B3D4983}"/>
          </ac:spMkLst>
        </pc:spChg>
        <pc:spChg chg="add mod">
          <ac:chgData name="BEN KHALFALLAH Hela ItimAsrScoVdf" userId="d55be94f-4073-46ba-88ef-465599598fde" providerId="ADAL" clId="{A4FF94CC-8014-4194-8A51-69C40D9833E5}" dt="2023-03-21T11:04:48.873" v="483"/>
          <ac:spMkLst>
            <pc:docMk/>
            <pc:sldMk cId="3645460075" sldId="276"/>
            <ac:spMk id="37" creationId="{5CB8D1EC-22AF-4752-B30A-EA7E93900BF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645460075" sldId="276"/>
            <ac:spMk id="135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645460075" sldId="276"/>
            <ac:spMk id="137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645460075" sldId="276"/>
            <ac:spMk id="141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645460075" sldId="276"/>
            <ac:spMk id="145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645460075" sldId="276"/>
            <ac:spMk id="147" creationId="{78967BEA-EA6A-4FF1-94E2-B010B61A36A9}"/>
          </ac:spMkLst>
        </pc:spChg>
        <pc:picChg chg="add del">
          <ac:chgData name="BEN KHALFALLAH Hela ItimAsrScoVdf" userId="d55be94f-4073-46ba-88ef-465599598fde" providerId="ADAL" clId="{A4FF94CC-8014-4194-8A51-69C40D9833E5}" dt="2023-03-21T09:10:12.921" v="412" actId="478"/>
          <ac:picMkLst>
            <pc:docMk/>
            <pc:sldMk cId="3645460075" sldId="276"/>
            <ac:picMk id="23" creationId="{9C66B023-6410-FFE2-3CBA-A304BB188C0E}"/>
          </ac:picMkLst>
        </pc:picChg>
        <pc:picChg chg="add mod">
          <ac:chgData name="BEN KHALFALLAH Hela ItimAsrScoVdf" userId="d55be94f-4073-46ba-88ef-465599598fde" providerId="ADAL" clId="{A4FF94CC-8014-4194-8A51-69C40D9833E5}" dt="2023-03-21T11:04:37.781" v="480"/>
          <ac:picMkLst>
            <pc:docMk/>
            <pc:sldMk cId="3645460075" sldId="276"/>
            <ac:picMk id="33" creationId="{CF3B9206-1C98-42E5-8059-30A56976054D}"/>
          </ac:picMkLst>
        </pc:picChg>
        <pc:picChg chg="add mod">
          <ac:chgData name="BEN KHALFALLAH Hela ItimAsrScoVdf" userId="d55be94f-4073-46ba-88ef-465599598fde" providerId="ADAL" clId="{A4FF94CC-8014-4194-8A51-69C40D9833E5}" dt="2023-03-21T11:04:37.781" v="480"/>
          <ac:picMkLst>
            <pc:docMk/>
            <pc:sldMk cId="3645460075" sldId="276"/>
            <ac:picMk id="34" creationId="{8CCEA9E8-0BA1-4CBE-923C-33097898E360}"/>
          </ac:picMkLst>
        </pc:pic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645460075" sldId="276"/>
            <ac:cxnSpMk id="25" creationId="{7855A9B5-1710-4B19-B0F1-CDFDD4ED5B7E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645460075" sldId="276"/>
            <ac:cxnSpMk id="139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645460075" sldId="276"/>
            <ac:cxnSpMk id="143" creationId="{BA22713B-ABB6-4391-97F9-0449A2B9B664}"/>
          </ac:cxnSpMkLst>
        </pc:cxnChg>
      </pc:sldChg>
      <pc:sldChg chg="modSp add mod ord">
        <pc:chgData name="BEN KHALFALLAH Hela ItimAsrScoVdf" userId="d55be94f-4073-46ba-88ef-465599598fde" providerId="ADAL" clId="{A4FF94CC-8014-4194-8A51-69C40D9833E5}" dt="2023-03-22T19:31:12.596" v="4596"/>
        <pc:sldMkLst>
          <pc:docMk/>
          <pc:sldMk cId="1396834730" sldId="277"/>
        </pc:sldMkLst>
        <pc:spChg chg="mod">
          <ac:chgData name="BEN KHALFALLAH Hela ItimAsrScoVdf" userId="d55be94f-4073-46ba-88ef-465599598fde" providerId="ADAL" clId="{A4FF94CC-8014-4194-8A51-69C40D9833E5}" dt="2023-03-22T19:11:08.636" v="4316" actId="20577"/>
          <ac:spMkLst>
            <pc:docMk/>
            <pc:sldMk cId="1396834730" sldId="277"/>
            <ac:spMk id="2" creationId="{9A6B5AD6-C51C-4E6F-98A0-B650599B041D}"/>
          </ac:spMkLst>
        </pc:spChg>
      </pc:sldChg>
      <pc:sldChg chg="addSp delSp modSp del mod delDesignElem">
        <pc:chgData name="BEN KHALFALLAH Hela ItimAsrScoVdf" userId="d55be94f-4073-46ba-88ef-465599598fde" providerId="ADAL" clId="{A4FF94CC-8014-4194-8A51-69C40D9833E5}" dt="2023-03-21T11:08:05.368" v="536" actId="47"/>
        <pc:sldMkLst>
          <pc:docMk/>
          <pc:sldMk cId="2433047084" sldId="277"/>
        </pc:sldMkLst>
        <pc:spChg chg="mod">
          <ac:chgData name="BEN KHALFALLAH Hela ItimAsrScoVdf" userId="d55be94f-4073-46ba-88ef-465599598fde" providerId="ADAL" clId="{A4FF94CC-8014-4194-8A51-69C40D9833E5}" dt="2023-03-21T11:05:39.681" v="492" actId="14100"/>
          <ac:spMkLst>
            <pc:docMk/>
            <pc:sldMk cId="2433047084" sldId="277"/>
            <ac:spMk id="2" creationId="{FC3A0569-8723-497E-9895-FC5FB07626CC}"/>
          </ac:spMkLst>
        </pc:spChg>
        <pc:spChg chg="del mod">
          <ac:chgData name="BEN KHALFALLAH Hela ItimAsrScoVdf" userId="d55be94f-4073-46ba-88ef-465599598fde" providerId="ADAL" clId="{A4FF94CC-8014-4194-8A51-69C40D9833E5}" dt="2023-03-21T11:05:50.025" v="494" actId="478"/>
          <ac:spMkLst>
            <pc:docMk/>
            <pc:sldMk cId="2433047084" sldId="277"/>
            <ac:spMk id="4" creationId="{7DA253B0-8181-4963-B243-EC8DC418CB17}"/>
          </ac:spMkLst>
        </pc:spChg>
        <pc:spChg chg="add del mod">
          <ac:chgData name="BEN KHALFALLAH Hela ItimAsrScoVdf" userId="d55be94f-4073-46ba-88ef-465599598fde" providerId="ADAL" clId="{A4FF94CC-8014-4194-8A51-69C40D9833E5}" dt="2023-03-21T11:07:12.521" v="524" actId="21"/>
          <ac:spMkLst>
            <pc:docMk/>
            <pc:sldMk cId="2433047084" sldId="277"/>
            <ac:spMk id="5" creationId="{3F0E15E3-5A61-46D9-B47A-2FCBFC0FA4FD}"/>
          </ac:spMkLst>
        </pc:spChg>
        <pc:spChg chg="add del">
          <ac:chgData name="BEN KHALFALLAH Hela ItimAsrScoVdf" userId="d55be94f-4073-46ba-88ef-465599598fde" providerId="ADAL" clId="{A4FF94CC-8014-4194-8A51-69C40D9833E5}" dt="2023-03-21T09:11:07.234" v="433" actId="26606"/>
          <ac:spMkLst>
            <pc:docMk/>
            <pc:sldMk cId="2433047084" sldId="277"/>
            <ac:spMk id="11" creationId="{08CB54FC-0B2A-4107-9A70-958B90B76585}"/>
          </ac:spMkLst>
        </pc:spChg>
        <pc:spChg chg="add del">
          <ac:chgData name="BEN KHALFALLAH Hela ItimAsrScoVdf" userId="d55be94f-4073-46ba-88ef-465599598fde" providerId="ADAL" clId="{A4FF94CC-8014-4194-8A51-69C40D9833E5}" dt="2023-03-21T09:11:07.234" v="433" actId="26606"/>
          <ac:spMkLst>
            <pc:docMk/>
            <pc:sldMk cId="2433047084" sldId="277"/>
            <ac:spMk id="15" creationId="{6587DBF8-5C50-4034-8B79-FE54A01A8E15}"/>
          </ac:spMkLst>
        </pc:spChg>
        <pc:spChg chg="add del">
          <ac:chgData name="BEN KHALFALLAH Hela ItimAsrScoVdf" userId="d55be94f-4073-46ba-88ef-465599598fde" providerId="ADAL" clId="{A4FF94CC-8014-4194-8A51-69C40D9833E5}" dt="2023-03-21T09:11:07.234" v="433" actId="26606"/>
          <ac:spMkLst>
            <pc:docMk/>
            <pc:sldMk cId="2433047084" sldId="277"/>
            <ac:spMk id="17" creationId="{14720853-E885-4BE5-BFE2-24004CEF6952}"/>
          </ac:spMkLst>
        </pc:spChg>
        <pc:spChg chg="add del mod">
          <ac:chgData name="BEN KHALFALLAH Hela ItimAsrScoVdf" userId="d55be94f-4073-46ba-88ef-465599598fde" providerId="ADAL" clId="{A4FF94CC-8014-4194-8A51-69C40D9833E5}" dt="2023-03-21T09:11:04.871" v="431"/>
          <ac:spMkLst>
            <pc:docMk/>
            <pc:sldMk cId="2433047084" sldId="277"/>
            <ac:spMk id="19" creationId="{EB521972-83DA-4C82-BD60-518EADC5E7A7}"/>
          </ac:spMkLst>
        </pc:spChg>
        <pc:spChg chg="add del mod">
          <ac:chgData name="BEN KHALFALLAH Hela ItimAsrScoVdf" userId="d55be94f-4073-46ba-88ef-465599598fde" providerId="ADAL" clId="{A4FF94CC-8014-4194-8A51-69C40D9833E5}" dt="2023-03-21T11:07:28.949" v="528" actId="21"/>
          <ac:spMkLst>
            <pc:docMk/>
            <pc:sldMk cId="2433047084" sldId="277"/>
            <ac:spMk id="21" creationId="{88EE0229-7F1E-4A91-A619-E965481EA247}"/>
          </ac:spMkLst>
        </pc:spChg>
        <pc:spChg chg="add del mod">
          <ac:chgData name="BEN KHALFALLAH Hela ItimAsrScoVdf" userId="d55be94f-4073-46ba-88ef-465599598fde" providerId="ADAL" clId="{A4FF94CC-8014-4194-8A51-69C40D9833E5}" dt="2023-03-21T09:11:04.871" v="431"/>
          <ac:spMkLst>
            <pc:docMk/>
            <pc:sldMk cId="2433047084" sldId="277"/>
            <ac:spMk id="22" creationId="{71C831C0-7E59-4149-B91F-D2CCDAE312C7}"/>
          </ac:spMkLst>
        </pc:spChg>
        <pc:spChg chg="add del">
          <ac:chgData name="BEN KHALFALLAH Hela ItimAsrScoVdf" userId="d55be94f-4073-46ba-88ef-465599598fde" providerId="ADAL" clId="{A4FF94CC-8014-4194-8A51-69C40D9833E5}" dt="2023-03-21T09:11:00.217" v="427" actId="26606"/>
          <ac:spMkLst>
            <pc:docMk/>
            <pc:sldMk cId="2433047084" sldId="277"/>
            <ac:spMk id="24" creationId="{80861964-D86C-4A50-8F6D-B466384A61B1}"/>
          </ac:spMkLst>
        </pc:spChg>
        <pc:spChg chg="add del mod">
          <ac:chgData name="BEN KHALFALLAH Hela ItimAsrScoVdf" userId="d55be94f-4073-46ba-88ef-465599598fde" providerId="ADAL" clId="{A4FF94CC-8014-4194-8A51-69C40D9833E5}" dt="2023-03-21T09:10:59.115" v="425"/>
          <ac:spMkLst>
            <pc:docMk/>
            <pc:sldMk cId="2433047084" sldId="277"/>
            <ac:spMk id="27" creationId="{91AB39F9-D631-48AC-80C7-CFD4B49484F0}"/>
          </ac:spMkLst>
        </pc:spChg>
        <pc:spChg chg="add del">
          <ac:chgData name="BEN KHALFALLAH Hela ItimAsrScoVdf" userId="d55be94f-4073-46ba-88ef-465599598fde" providerId="ADAL" clId="{A4FF94CC-8014-4194-8A51-69C40D9833E5}" dt="2023-03-21T09:11:00.217" v="427" actId="26606"/>
          <ac:spMkLst>
            <pc:docMk/>
            <pc:sldMk cId="2433047084" sldId="277"/>
            <ac:spMk id="28" creationId="{02CE8509-9E93-4D74-BF24-661F111C72AB}"/>
          </ac:spMkLst>
        </pc:spChg>
        <pc:spChg chg="add del">
          <ac:chgData name="BEN KHALFALLAH Hela ItimAsrScoVdf" userId="d55be94f-4073-46ba-88ef-465599598fde" providerId="ADAL" clId="{A4FF94CC-8014-4194-8A51-69C40D9833E5}" dt="2023-03-21T09:11:00.217" v="427" actId="26606"/>
          <ac:spMkLst>
            <pc:docMk/>
            <pc:sldMk cId="2433047084" sldId="277"/>
            <ac:spMk id="30" creationId="{66E8BA98-E13C-403B-AC96-75E203799CC0}"/>
          </ac:spMkLst>
        </pc:spChg>
        <pc:spChg chg="add del mod">
          <ac:chgData name="BEN KHALFALLAH Hela ItimAsrScoVdf" userId="d55be94f-4073-46ba-88ef-465599598fde" providerId="ADAL" clId="{A4FF94CC-8014-4194-8A51-69C40D9833E5}" dt="2023-03-21T09:10:59.115" v="425"/>
          <ac:spMkLst>
            <pc:docMk/>
            <pc:sldMk cId="2433047084" sldId="277"/>
            <ac:spMk id="31" creationId="{AD57D2A2-5758-4F13-86A2-D92AC17CD5B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433047084" sldId="277"/>
            <ac:spMk id="78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433047084" sldId="277"/>
            <ac:spMk id="80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433047084" sldId="277"/>
            <ac:spMk id="84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433047084" sldId="277"/>
            <ac:spMk id="88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433047084" sldId="277"/>
            <ac:spMk id="90" creationId="{78967BEA-EA6A-4FF1-94E2-B010B61A36A9}"/>
          </ac:spMkLst>
        </pc:spChg>
        <pc:picChg chg="add del mod">
          <ac:chgData name="BEN KHALFALLAH Hela ItimAsrScoVdf" userId="d55be94f-4073-46ba-88ef-465599598fde" providerId="ADAL" clId="{A4FF94CC-8014-4194-8A51-69C40D9833E5}" dt="2023-03-21T11:07:28.949" v="528" actId="21"/>
          <ac:picMkLst>
            <pc:docMk/>
            <pc:sldMk cId="2433047084" sldId="277"/>
            <ac:picMk id="8" creationId="{3F263FB3-36FF-4E59-9231-64A04EEED1E9}"/>
          </ac:picMkLst>
        </pc:picChg>
        <pc:picChg chg="add del">
          <ac:chgData name="BEN KHALFALLAH Hela ItimAsrScoVdf" userId="d55be94f-4073-46ba-88ef-465599598fde" providerId="ADAL" clId="{A4FF94CC-8014-4194-8A51-69C40D9833E5}" dt="2023-03-21T09:11:07.234" v="433" actId="26606"/>
          <ac:picMkLst>
            <pc:docMk/>
            <pc:sldMk cId="2433047084" sldId="277"/>
            <ac:picMk id="9" creationId="{67319615-791E-F6D0-FC2F-CB9628836FC6}"/>
          </ac:picMkLst>
        </pc:picChg>
        <pc:picChg chg="add del mod">
          <ac:chgData name="BEN KHALFALLAH Hela ItimAsrScoVdf" userId="d55be94f-4073-46ba-88ef-465599598fde" providerId="ADAL" clId="{A4FF94CC-8014-4194-8A51-69C40D9833E5}" dt="2023-03-21T09:11:04.871" v="431"/>
          <ac:picMkLst>
            <pc:docMk/>
            <pc:sldMk cId="2433047084" sldId="277"/>
            <ac:picMk id="20" creationId="{D3C31AC9-7173-419B-A2FA-AD96D1BC7154}"/>
          </ac:picMkLst>
        </pc:picChg>
        <pc:picChg chg="add del">
          <ac:chgData name="BEN KHALFALLAH Hela ItimAsrScoVdf" userId="d55be94f-4073-46ba-88ef-465599598fde" providerId="ADAL" clId="{A4FF94CC-8014-4194-8A51-69C40D9833E5}" dt="2023-03-21T09:11:00.217" v="427" actId="26606"/>
          <ac:picMkLst>
            <pc:docMk/>
            <pc:sldMk cId="2433047084" sldId="277"/>
            <ac:picMk id="23" creationId="{ABA44A85-3F3B-1EEB-DF9C-46EEC8179ADE}"/>
          </ac:picMkLst>
        </pc:picChg>
        <pc:picChg chg="add del mod">
          <ac:chgData name="BEN KHALFALLAH Hela ItimAsrScoVdf" userId="d55be94f-4073-46ba-88ef-465599598fde" providerId="ADAL" clId="{A4FF94CC-8014-4194-8A51-69C40D9833E5}" dt="2023-03-21T09:10:59.115" v="425"/>
          <ac:picMkLst>
            <pc:docMk/>
            <pc:sldMk cId="2433047084" sldId="277"/>
            <ac:picMk id="29" creationId="{A41FF150-3A1C-48DF-ABF8-0EDAB4C779B3}"/>
          </ac:picMkLst>
        </pc:picChg>
        <pc:cxnChg chg="add del">
          <ac:chgData name="BEN KHALFALLAH Hela ItimAsrScoVdf" userId="d55be94f-4073-46ba-88ef-465599598fde" providerId="ADAL" clId="{A4FF94CC-8014-4194-8A51-69C40D9833E5}" dt="2023-03-21T09:11:07.234" v="433" actId="26606"/>
          <ac:cxnSpMkLst>
            <pc:docMk/>
            <pc:sldMk cId="2433047084" sldId="277"/>
            <ac:cxnSpMk id="13" creationId="{7855A9B5-1710-4B19-B0F1-CDFDD4ED5B7E}"/>
          </ac:cxnSpMkLst>
        </pc:cxnChg>
        <pc:cxnChg chg="add del">
          <ac:chgData name="BEN KHALFALLAH Hela ItimAsrScoVdf" userId="d55be94f-4073-46ba-88ef-465599598fde" providerId="ADAL" clId="{A4FF94CC-8014-4194-8A51-69C40D9833E5}" dt="2023-03-21T09:11:00.217" v="427" actId="26606"/>
          <ac:cxnSpMkLst>
            <pc:docMk/>
            <pc:sldMk cId="2433047084" sldId="277"/>
            <ac:cxnSpMk id="26" creationId="{754A678E-8F30-4E92-A5BF-F5D03D011394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433047084" sldId="277"/>
            <ac:cxnSpMk id="82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433047084" sldId="277"/>
            <ac:cxnSpMk id="86" creationId="{BA22713B-ABB6-4391-97F9-0449A2B9B664}"/>
          </ac:cxnSpMkLst>
        </pc:cxnChg>
      </pc:sldChg>
      <pc:sldChg chg="addSp delSp modSp mod setBg delDesignElem">
        <pc:chgData name="BEN KHALFALLAH Hela ItimAsrScoVdf" userId="d55be94f-4073-46ba-88ef-465599598fde" providerId="ADAL" clId="{A4FF94CC-8014-4194-8A51-69C40D9833E5}" dt="2023-03-22T15:40:34.893" v="907" actId="26606"/>
        <pc:sldMkLst>
          <pc:docMk/>
          <pc:sldMk cId="3207422415" sldId="278"/>
        </pc:sldMkLst>
        <pc:spChg chg="mod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" creationId="{5EDC22E9-09F3-460F-8FDE-3128731CC7E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207422415" sldId="278"/>
            <ac:spMk id="76" creationId="{D829E218-74FB-4455-98BE-F2C5BA8978B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207422415" sldId="278"/>
            <ac:spMk id="78" creationId="{7E8D75FD-D4F9-4D11-B70D-82EFCB4CFA5B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207422415" sldId="278"/>
            <ac:spMk id="82" creationId="{548B4202-DCD5-4F8C-B481-743A989A9DFF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207422415" sldId="278"/>
            <ac:spMk id="86" creationId="{7CFB8C0F-4E01-4C10-A861-0C16EB92D23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207422415" sldId="278"/>
            <ac:spMk id="88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1T12:39:55.903" v="687" actId="26606"/>
          <ac:spMkLst>
            <pc:docMk/>
            <pc:sldMk cId="3207422415" sldId="278"/>
            <ac:spMk id="1028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12:39:55.903" v="687" actId="26606"/>
          <ac:spMkLst>
            <pc:docMk/>
            <pc:sldMk cId="3207422415" sldId="278"/>
            <ac:spMk id="1029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48:14.032" v="243" actId="26606"/>
          <ac:spMkLst>
            <pc:docMk/>
            <pc:sldMk cId="3207422415" sldId="278"/>
            <ac:spMk id="1031" creationId="{07E0C2E9-66FE-4939-B00E-F2F8A16051FD}"/>
          </ac:spMkLst>
        </pc:spChg>
        <pc:spChg chg="add del">
          <ac:chgData name="BEN KHALFALLAH Hela ItimAsrScoVdf" userId="d55be94f-4073-46ba-88ef-465599598fde" providerId="ADAL" clId="{A4FF94CC-8014-4194-8A51-69C40D9833E5}" dt="2023-03-21T12:39:55.903" v="687" actId="26606"/>
          <ac:spMkLst>
            <pc:docMk/>
            <pc:sldMk cId="3207422415" sldId="278"/>
            <ac:spMk id="1032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1T08:48:14.032" v="243" actId="26606"/>
          <ac:spMkLst>
            <pc:docMk/>
            <pc:sldMk cId="3207422415" sldId="278"/>
            <ac:spMk id="1033" creationId="{497D3963-DBF6-4A94-8855-A3F7086A8364}"/>
          </ac:spMkLst>
        </pc:spChg>
        <pc:spChg chg="add del">
          <ac:chgData name="BEN KHALFALLAH Hela ItimAsrScoVdf" userId="d55be94f-4073-46ba-88ef-465599598fde" providerId="ADAL" clId="{A4FF94CC-8014-4194-8A51-69C40D9833E5}" dt="2023-03-21T12:39:55.903" v="687" actId="26606"/>
          <ac:spMkLst>
            <pc:docMk/>
            <pc:sldMk cId="3207422415" sldId="278"/>
            <ac:spMk id="1036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1T08:48:14.032" v="243" actId="26606"/>
          <ac:spMkLst>
            <pc:docMk/>
            <pc:sldMk cId="3207422415" sldId="278"/>
            <ac:spMk id="1037" creationId="{6CC28829-072C-4710-B3EB-9046653DACF6}"/>
          </ac:spMkLst>
        </pc:spChg>
        <pc:spChg chg="add del">
          <ac:chgData name="BEN KHALFALLAH Hela ItimAsrScoVdf" userId="d55be94f-4073-46ba-88ef-465599598fde" providerId="ADAL" clId="{A4FF94CC-8014-4194-8A51-69C40D9833E5}" dt="2023-03-21T12:39:55.903" v="687" actId="26606"/>
          <ac:spMkLst>
            <pc:docMk/>
            <pc:sldMk cId="3207422415" sldId="278"/>
            <ac:spMk id="1038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1T08:48:14.032" v="243" actId="26606"/>
          <ac:spMkLst>
            <pc:docMk/>
            <pc:sldMk cId="3207422415" sldId="278"/>
            <ac:spMk id="1039" creationId="{27016C17-D291-4F7F-A583-52873F145A3B}"/>
          </ac:spMkLst>
        </pc:spChg>
        <pc:spChg chg="add del">
          <ac:chgData name="BEN KHALFALLAH Hela ItimAsrScoVdf" userId="d55be94f-4073-46ba-88ef-465599598fde" providerId="ADAL" clId="{A4FF94CC-8014-4194-8A51-69C40D9833E5}" dt="2023-03-21T12:39:55.159" v="684" actId="26606"/>
          <ac:spMkLst>
            <pc:docMk/>
            <pc:sldMk cId="3207422415" sldId="278"/>
            <ac:spMk id="1040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48:14.032" v="243" actId="26606"/>
          <ac:spMkLst>
            <pc:docMk/>
            <pc:sldMk cId="3207422415" sldId="278"/>
            <ac:spMk id="1041" creationId="{02C4B944-7936-4826-BE64-072986976320}"/>
          </ac:spMkLst>
        </pc:spChg>
        <pc:spChg chg="add del">
          <ac:chgData name="BEN KHALFALLAH Hela ItimAsrScoVdf" userId="d55be94f-4073-46ba-88ef-465599598fde" providerId="ADAL" clId="{A4FF94CC-8014-4194-8A51-69C40D9833E5}" dt="2023-03-21T12:39:55.159" v="684" actId="26606"/>
          <ac:spMkLst>
            <pc:docMk/>
            <pc:sldMk cId="3207422415" sldId="278"/>
            <ac:spMk id="1042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49:24.646" v="245" actId="26606"/>
          <ac:spMkLst>
            <pc:docMk/>
            <pc:sldMk cId="3207422415" sldId="278"/>
            <ac:spMk id="1043" creationId="{82D5DC2E-FCC1-4CC9-BC42-C54E53292C63}"/>
          </ac:spMkLst>
        </pc:spChg>
        <pc:spChg chg="add del">
          <ac:chgData name="BEN KHALFALLAH Hela ItimAsrScoVdf" userId="d55be94f-4073-46ba-88ef-465599598fde" providerId="ADAL" clId="{A4FF94CC-8014-4194-8A51-69C40D9833E5}" dt="2023-03-21T08:49:24.646" v="245" actId="26606"/>
          <ac:spMkLst>
            <pc:docMk/>
            <pc:sldMk cId="3207422415" sldId="278"/>
            <ac:spMk id="1044" creationId="{07E0C2E9-66FE-4939-B00E-F2F8A16051FD}"/>
          </ac:spMkLst>
        </pc:spChg>
        <pc:spChg chg="add del">
          <ac:chgData name="BEN KHALFALLAH Hela ItimAsrScoVdf" userId="d55be94f-4073-46ba-88ef-465599598fde" providerId="ADAL" clId="{A4FF94CC-8014-4194-8A51-69C40D9833E5}" dt="2023-03-21T08:49:24.646" v="245" actId="26606"/>
          <ac:spMkLst>
            <pc:docMk/>
            <pc:sldMk cId="3207422415" sldId="278"/>
            <ac:spMk id="1045" creationId="{497D3963-DBF6-4A94-8855-A3F7086A8364}"/>
          </ac:spMkLst>
        </pc:spChg>
        <pc:spChg chg="add del">
          <ac:chgData name="BEN KHALFALLAH Hela ItimAsrScoVdf" userId="d55be94f-4073-46ba-88ef-465599598fde" providerId="ADAL" clId="{A4FF94CC-8014-4194-8A51-69C40D9833E5}" dt="2023-03-21T08:49:24.646" v="245" actId="26606"/>
          <ac:spMkLst>
            <pc:docMk/>
            <pc:sldMk cId="3207422415" sldId="278"/>
            <ac:spMk id="1047" creationId="{FE8B4A2C-1DF4-427D-8928-14B50EB02B5B}"/>
          </ac:spMkLst>
        </pc:spChg>
        <pc:spChg chg="add del">
          <ac:chgData name="BEN KHALFALLAH Hela ItimAsrScoVdf" userId="d55be94f-4073-46ba-88ef-465599598fde" providerId="ADAL" clId="{A4FF94CC-8014-4194-8A51-69C40D9833E5}" dt="2023-03-21T08:49:24.646" v="245" actId="26606"/>
          <ac:spMkLst>
            <pc:docMk/>
            <pc:sldMk cId="3207422415" sldId="278"/>
            <ac:spMk id="1049" creationId="{A068873E-E0BC-42BE-B27E-3FCF89A44C21}"/>
          </ac:spMkLst>
        </pc:spChg>
        <pc:spChg chg="add del">
          <ac:chgData name="BEN KHALFALLAH Hela ItimAsrScoVdf" userId="d55be94f-4073-46ba-88ef-465599598fde" providerId="ADAL" clId="{A4FF94CC-8014-4194-8A51-69C40D9833E5}" dt="2023-03-21T08:49:26.758" v="247" actId="26606"/>
          <ac:spMkLst>
            <pc:docMk/>
            <pc:sldMk cId="3207422415" sldId="278"/>
            <ac:spMk id="1051" creationId="{07E0C2E9-66FE-4939-B00E-F2F8A16051FD}"/>
          </ac:spMkLst>
        </pc:spChg>
        <pc:spChg chg="add del">
          <ac:chgData name="BEN KHALFALLAH Hela ItimAsrScoVdf" userId="d55be94f-4073-46ba-88ef-465599598fde" providerId="ADAL" clId="{A4FF94CC-8014-4194-8A51-69C40D9833E5}" dt="2023-03-21T08:49:26.758" v="247" actId="26606"/>
          <ac:spMkLst>
            <pc:docMk/>
            <pc:sldMk cId="3207422415" sldId="278"/>
            <ac:spMk id="1052" creationId="{497D3963-DBF6-4A94-8855-A3F7086A8364}"/>
          </ac:spMkLst>
        </pc:spChg>
        <pc:spChg chg="add del">
          <ac:chgData name="BEN KHALFALLAH Hela ItimAsrScoVdf" userId="d55be94f-4073-46ba-88ef-465599598fde" providerId="ADAL" clId="{A4FF94CC-8014-4194-8A51-69C40D9833E5}" dt="2023-03-21T08:49:26.758" v="247" actId="26606"/>
          <ac:spMkLst>
            <pc:docMk/>
            <pc:sldMk cId="3207422415" sldId="278"/>
            <ac:spMk id="1054" creationId="{6CC28829-072C-4710-B3EB-9046653DACF6}"/>
          </ac:spMkLst>
        </pc:spChg>
        <pc:spChg chg="add del">
          <ac:chgData name="BEN KHALFALLAH Hela ItimAsrScoVdf" userId="d55be94f-4073-46ba-88ef-465599598fde" providerId="ADAL" clId="{A4FF94CC-8014-4194-8A51-69C40D9833E5}" dt="2023-03-21T08:49:26.758" v="247" actId="26606"/>
          <ac:spMkLst>
            <pc:docMk/>
            <pc:sldMk cId="3207422415" sldId="278"/>
            <ac:spMk id="1055" creationId="{27016C17-D291-4F7F-A583-52873F145A3B}"/>
          </ac:spMkLst>
        </pc:spChg>
        <pc:spChg chg="add del">
          <ac:chgData name="BEN KHALFALLAH Hela ItimAsrScoVdf" userId="d55be94f-4073-46ba-88ef-465599598fde" providerId="ADAL" clId="{A4FF94CC-8014-4194-8A51-69C40D9833E5}" dt="2023-03-21T08:49:26.758" v="247" actId="26606"/>
          <ac:spMkLst>
            <pc:docMk/>
            <pc:sldMk cId="3207422415" sldId="278"/>
            <ac:spMk id="1056" creationId="{02C4B944-7936-4826-BE64-072986976320}"/>
          </ac:spMkLst>
        </pc:spChg>
        <pc:spChg chg="add del">
          <ac:chgData name="BEN KHALFALLAH Hela ItimAsrScoVdf" userId="d55be94f-4073-46ba-88ef-465599598fde" providerId="ADAL" clId="{A4FF94CC-8014-4194-8A51-69C40D9833E5}" dt="2023-03-21T12:39:55.159" v="684" actId="26606"/>
          <ac:spMkLst>
            <pc:docMk/>
            <pc:sldMk cId="3207422415" sldId="278"/>
            <ac:spMk id="1057" creationId="{4C869C3B-5565-4AAC-86A8-9EB0AB1C653E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3207422415" sldId="278"/>
            <ac:spMk id="1058" creationId="{C1CEA5B3-F026-4EA7-8ECF-E1F5465E5684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3207422415" sldId="278"/>
            <ac:spMk id="1059" creationId="{4B486FE1-17CE-45A4-9CBC-8C0B185E1963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3207422415" sldId="278"/>
            <ac:spMk id="1061" creationId="{D3428378-496A-48BA-9F4E-5FA80936834F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3207422415" sldId="278"/>
            <ac:spMk id="1063" creationId="{93354B4B-2604-4054-A40A-904065AF69F9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3207422415" sldId="278"/>
            <ac:spMk id="1064" creationId="{15EDE521-E027-4672-BD68-57EC9D567D41}"/>
          </ac:spMkLst>
        </pc:spChg>
        <pc:spChg chg="add del">
          <ac:chgData name="BEN KHALFALLAH Hela ItimAsrScoVdf" userId="d55be94f-4073-46ba-88ef-465599598fde" providerId="ADAL" clId="{A4FF94CC-8014-4194-8A51-69C40D9833E5}" dt="2023-03-21T12:39:55.159" v="684" actId="26606"/>
          <ac:spMkLst>
            <pc:docMk/>
            <pc:sldMk cId="3207422415" sldId="278"/>
            <ac:spMk id="1066" creationId="{4903CF1B-3D08-4C0E-A59F-2D6FDF9C85D3}"/>
          </ac:spMkLst>
        </pc:spChg>
        <pc:spChg chg="add del">
          <ac:chgData name="BEN KHALFALLAH Hela ItimAsrScoVdf" userId="d55be94f-4073-46ba-88ef-465599598fde" providerId="ADAL" clId="{A4FF94CC-8014-4194-8A51-69C40D9833E5}" dt="2023-03-21T12:39:55.159" v="684" actId="26606"/>
          <ac:spMkLst>
            <pc:docMk/>
            <pc:sldMk cId="3207422415" sldId="278"/>
            <ac:spMk id="1067" creationId="{A2CCB926-277C-4D2C-9FA9-BD6F375E6B44}"/>
          </ac:spMkLst>
        </pc:spChg>
        <pc:spChg chg="add del">
          <ac:chgData name="BEN KHALFALLAH Hela ItimAsrScoVdf" userId="d55be94f-4073-46ba-88ef-465599598fde" providerId="ADAL" clId="{A4FF94CC-8014-4194-8A51-69C40D9833E5}" dt="2023-03-22T15:24:06.724" v="748" actId="26606"/>
          <ac:spMkLst>
            <pc:docMk/>
            <pc:sldMk cId="3207422415" sldId="278"/>
            <ac:spMk id="1068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1T12:39:55.893" v="686" actId="26606"/>
          <ac:spMkLst>
            <pc:docMk/>
            <pc:sldMk cId="3207422415" sldId="278"/>
            <ac:spMk id="1069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12:39:55.893" v="686" actId="26606"/>
          <ac:spMkLst>
            <pc:docMk/>
            <pc:sldMk cId="3207422415" sldId="278"/>
            <ac:spMk id="1070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12:39:55.893" v="686" actId="26606"/>
          <ac:spMkLst>
            <pc:docMk/>
            <pc:sldMk cId="3207422415" sldId="278"/>
            <ac:spMk id="1072" creationId="{990BAFCD-EA0A-47F4-8B00-AAB1E67A90CC}"/>
          </ac:spMkLst>
        </pc:spChg>
        <pc:spChg chg="add del">
          <ac:chgData name="BEN KHALFALLAH Hela ItimAsrScoVdf" userId="d55be94f-4073-46ba-88ef-465599598fde" providerId="ADAL" clId="{A4FF94CC-8014-4194-8A51-69C40D9833E5}" dt="2023-03-21T12:39:55.893" v="686" actId="26606"/>
          <ac:spMkLst>
            <pc:docMk/>
            <pc:sldMk cId="3207422415" sldId="278"/>
            <ac:spMk id="1073" creationId="{621D8EC4-8163-48C9-89D6-8555E98AB9A8}"/>
          </ac:spMkLst>
        </pc:spChg>
        <pc:spChg chg="add del">
          <ac:chgData name="BEN KHALFALLAH Hela ItimAsrScoVdf" userId="d55be94f-4073-46ba-88ef-465599598fde" providerId="ADAL" clId="{A4FF94CC-8014-4194-8A51-69C40D9833E5}" dt="2023-03-21T12:39:55.893" v="686" actId="26606"/>
          <ac:spMkLst>
            <pc:docMk/>
            <pc:sldMk cId="3207422415" sldId="278"/>
            <ac:spMk id="1074" creationId="{7B7C6C2A-33C4-4D5D-8EB1-A8803DCB7566}"/>
          </ac:spMkLst>
        </pc:spChg>
        <pc:spChg chg="add del">
          <ac:chgData name="BEN KHALFALLAH Hela ItimAsrScoVdf" userId="d55be94f-4073-46ba-88ef-465599598fde" providerId="ADAL" clId="{A4FF94CC-8014-4194-8A51-69C40D9833E5}" dt="2023-03-22T15:24:06.724" v="748" actId="26606"/>
          <ac:spMkLst>
            <pc:docMk/>
            <pc:sldMk cId="3207422415" sldId="278"/>
            <ac:spMk id="1075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0:00.721" v="705" actId="26606"/>
          <ac:spMkLst>
            <pc:docMk/>
            <pc:sldMk cId="3207422415" sldId="278"/>
            <ac:spMk id="1076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0:00.721" v="705" actId="26606"/>
          <ac:spMkLst>
            <pc:docMk/>
            <pc:sldMk cId="3207422415" sldId="278"/>
            <ac:spMk id="1077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0:00.721" v="705" actId="26606"/>
          <ac:spMkLst>
            <pc:docMk/>
            <pc:sldMk cId="3207422415" sldId="278"/>
            <ac:spMk id="1079" creationId="{34461041-8413-4023-ABA7-9E499B0AD995}"/>
          </ac:spMkLst>
        </pc:spChg>
        <pc:spChg chg="add del">
          <ac:chgData name="BEN KHALFALLAH Hela ItimAsrScoVdf" userId="d55be94f-4073-46ba-88ef-465599598fde" providerId="ADAL" clId="{A4FF94CC-8014-4194-8A51-69C40D9833E5}" dt="2023-03-22T15:20:00.721" v="705" actId="26606"/>
          <ac:spMkLst>
            <pc:docMk/>
            <pc:sldMk cId="3207422415" sldId="278"/>
            <ac:spMk id="1081" creationId="{D841E764-4629-49E0-994A-6F92FEFB9B5D}"/>
          </ac:spMkLst>
        </pc:spChg>
        <pc:spChg chg="add del">
          <ac:chgData name="BEN KHALFALLAH Hela ItimAsrScoVdf" userId="d55be94f-4073-46ba-88ef-465599598fde" providerId="ADAL" clId="{A4FF94CC-8014-4194-8A51-69C40D9833E5}" dt="2023-03-22T15:20:00.721" v="705" actId="26606"/>
          <ac:spMkLst>
            <pc:docMk/>
            <pc:sldMk cId="3207422415" sldId="278"/>
            <ac:spMk id="1082" creationId="{95635077-9890-4CC8-9792-28743EBFE01D}"/>
          </ac:spMkLst>
        </pc:spChg>
        <pc:spChg chg="add del">
          <ac:chgData name="BEN KHALFALLAH Hela ItimAsrScoVdf" userId="d55be94f-4073-46ba-88ef-465599598fde" providerId="ADAL" clId="{A4FF94CC-8014-4194-8A51-69C40D9833E5}" dt="2023-03-22T15:24:06.724" v="748" actId="26606"/>
          <ac:spMkLst>
            <pc:docMk/>
            <pc:sldMk cId="3207422415" sldId="278"/>
            <ac:spMk id="1084" creationId="{42DD0C21-8FEE-4C18-8789-CC8ABE206FE6}"/>
          </ac:spMkLst>
        </pc:spChg>
        <pc:spChg chg="add del">
          <ac:chgData name="BEN KHALFALLAH Hela ItimAsrScoVdf" userId="d55be94f-4073-46ba-88ef-465599598fde" providerId="ADAL" clId="{A4FF94CC-8014-4194-8A51-69C40D9833E5}" dt="2023-03-22T15:24:06.724" v="748" actId="26606"/>
          <ac:spMkLst>
            <pc:docMk/>
            <pc:sldMk cId="3207422415" sldId="278"/>
            <ac:spMk id="1085" creationId="{A4B51757-7607-4CEA-A0EE-3C5BDC2C1CFB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207422415" sldId="278"/>
            <ac:spMk id="1087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2T15:26:33.320" v="756" actId="26606"/>
          <ac:spMkLst>
            <pc:docMk/>
            <pc:sldMk cId="3207422415" sldId="278"/>
            <ac:spMk id="1088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207422415" sldId="278"/>
            <ac:spMk id="1089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2T15:26:33.320" v="756" actId="26606"/>
          <ac:spMkLst>
            <pc:docMk/>
            <pc:sldMk cId="3207422415" sldId="278"/>
            <ac:spMk id="1090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207422415" sldId="278"/>
            <ac:spMk id="1093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2T15:26:33.320" v="756" actId="26606"/>
          <ac:spMkLst>
            <pc:docMk/>
            <pc:sldMk cId="3207422415" sldId="278"/>
            <ac:spMk id="1094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207422415" sldId="278"/>
            <ac:spMk id="1097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207422415" sldId="278"/>
            <ac:spMk id="1099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2T15:26:33.292" v="755" actId="26606"/>
          <ac:spMkLst>
            <pc:docMk/>
            <pc:sldMk cId="3207422415" sldId="278"/>
            <ac:spMk id="205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26:33.292" v="755" actId="26606"/>
          <ac:spMkLst>
            <pc:docMk/>
            <pc:sldMk cId="3207422415" sldId="278"/>
            <ac:spMk id="2059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6:33.292" v="755" actId="26606"/>
          <ac:spMkLst>
            <pc:docMk/>
            <pc:sldMk cId="3207422415" sldId="278"/>
            <ac:spMk id="2063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5:26:57.732" v="761" actId="26606"/>
          <ac:spMkLst>
            <pc:docMk/>
            <pc:sldMk cId="3207422415" sldId="278"/>
            <ac:spMk id="206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26:57.732" v="761" actId="26606"/>
          <ac:spMkLst>
            <pc:docMk/>
            <pc:sldMk cId="3207422415" sldId="278"/>
            <ac:spMk id="206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6:57.732" v="761" actId="26606"/>
          <ac:spMkLst>
            <pc:docMk/>
            <pc:sldMk cId="3207422415" sldId="278"/>
            <ac:spMk id="2070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5:26:57.699" v="760" actId="26606"/>
          <ac:spMkLst>
            <pc:docMk/>
            <pc:sldMk cId="3207422415" sldId="278"/>
            <ac:spMk id="2075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26:57.699" v="760" actId="26606"/>
          <ac:spMkLst>
            <pc:docMk/>
            <pc:sldMk cId="3207422415" sldId="278"/>
            <ac:spMk id="207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6:57.699" v="760" actId="26606"/>
          <ac:spMkLst>
            <pc:docMk/>
            <pc:sldMk cId="3207422415" sldId="278"/>
            <ac:spMk id="2081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84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8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87" creationId="{F3D45596-EA0E-4DD4-956D-80389BE0D742}"/>
          </ac:spMkLst>
        </pc:spChg>
        <pc:spChg chg="add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92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94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5:40:34.893" v="907" actId="26606"/>
          <ac:spMkLst>
            <pc:docMk/>
            <pc:sldMk cId="3207422415" sldId="278"/>
            <ac:spMk id="2098" creationId="{C6D18C07-B1F9-42F0-8956-B88FC37A674C}"/>
          </ac:spMkLst>
        </pc:spChg>
        <pc:picChg chg="del mod">
          <ac:chgData name="BEN KHALFALLAH Hela ItimAsrScoVdf" userId="d55be94f-4073-46ba-88ef-465599598fde" providerId="ADAL" clId="{A4FF94CC-8014-4194-8A51-69C40D9833E5}" dt="2023-03-22T15:24:11.573" v="750" actId="478"/>
          <ac:picMkLst>
            <pc:docMk/>
            <pc:sldMk cId="3207422415" sldId="278"/>
            <ac:picMk id="1026" creationId="{7FF9235E-56F9-4623-B3B8-C7A2EC86AFDA}"/>
          </ac:picMkLst>
        </pc:picChg>
        <pc:picChg chg="add del">
          <ac:chgData name="BEN KHALFALLAH Hela ItimAsrScoVdf" userId="d55be94f-4073-46ba-88ef-465599598fde" providerId="ADAL" clId="{A4FF94CC-8014-4194-8A51-69C40D9833E5}" dt="2023-03-22T15:25:27.029" v="752" actId="478"/>
          <ac:picMkLst>
            <pc:docMk/>
            <pc:sldMk cId="3207422415" sldId="278"/>
            <ac:picMk id="2050" creationId="{64F0E293-98FD-4DE6-82F2-A1BABDC594DB}"/>
          </ac:picMkLst>
        </pc:picChg>
        <pc:picChg chg="add del mod">
          <ac:chgData name="BEN KHALFALLAH Hela ItimAsrScoVdf" userId="d55be94f-4073-46ba-88ef-465599598fde" providerId="ADAL" clId="{A4FF94CC-8014-4194-8A51-69C40D9833E5}" dt="2023-03-22T15:26:34.582" v="757" actId="478"/>
          <ac:picMkLst>
            <pc:docMk/>
            <pc:sldMk cId="3207422415" sldId="278"/>
            <ac:picMk id="2052" creationId="{050BFE45-BE43-4A59-A185-70A6A9DB8D45}"/>
          </ac:picMkLst>
        </pc:picChg>
        <pc:picChg chg="add mod">
          <ac:chgData name="BEN KHALFALLAH Hela ItimAsrScoVdf" userId="d55be94f-4073-46ba-88ef-465599598fde" providerId="ADAL" clId="{A4FF94CC-8014-4194-8A51-69C40D9833E5}" dt="2023-03-22T15:40:34.893" v="907" actId="26606"/>
          <ac:picMkLst>
            <pc:docMk/>
            <pc:sldMk cId="3207422415" sldId="278"/>
            <ac:picMk id="2054" creationId="{58AD0B80-EF23-4A50-8B84-F8A17764D151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207422415" sldId="278"/>
            <ac:cxnSpMk id="80" creationId="{1F5DC8C3-BA5F-4EED-BB9A-A14272BD82A1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207422415" sldId="278"/>
            <ac:cxnSpMk id="84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55.903" v="687" actId="26606"/>
          <ac:cxnSpMkLst>
            <pc:docMk/>
            <pc:sldMk cId="3207422415" sldId="278"/>
            <ac:cxnSpMk id="1030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55.903" v="687" actId="26606"/>
          <ac:cxnSpMkLst>
            <pc:docMk/>
            <pc:sldMk cId="3207422415" sldId="278"/>
            <ac:cxnSpMk id="1034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1T08:48:14.032" v="243" actId="26606"/>
          <ac:cxnSpMkLst>
            <pc:docMk/>
            <pc:sldMk cId="3207422415" sldId="278"/>
            <ac:cxnSpMk id="1035" creationId="{BCA29A2A-9A2D-43BC-8094-36C9D9365FE2}"/>
          </ac:cxnSpMkLst>
        </pc:cxnChg>
        <pc:cxnChg chg="add del">
          <ac:chgData name="BEN KHALFALLAH Hela ItimAsrScoVdf" userId="d55be94f-4073-46ba-88ef-465599598fde" providerId="ADAL" clId="{A4FF94CC-8014-4194-8A51-69C40D9833E5}" dt="2023-03-21T08:49:24.646" v="245" actId="26606"/>
          <ac:cxnSpMkLst>
            <pc:docMk/>
            <pc:sldMk cId="3207422415" sldId="278"/>
            <ac:cxnSpMk id="1046" creationId="{BCA29A2A-9A2D-43BC-8094-36C9D9365FE2}"/>
          </ac:cxnSpMkLst>
        </pc:cxnChg>
        <pc:cxnChg chg="add del">
          <ac:chgData name="BEN KHALFALLAH Hela ItimAsrScoVdf" userId="d55be94f-4073-46ba-88ef-465599598fde" providerId="ADAL" clId="{A4FF94CC-8014-4194-8A51-69C40D9833E5}" dt="2023-03-21T08:49:24.646" v="245" actId="26606"/>
          <ac:cxnSpMkLst>
            <pc:docMk/>
            <pc:sldMk cId="3207422415" sldId="278"/>
            <ac:cxnSpMk id="1048" creationId="{1FD49643-9DE3-4B1D-B8B2-622A7D2C60A8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55.159" v="684" actId="26606"/>
          <ac:cxnSpMkLst>
            <pc:docMk/>
            <pc:sldMk cId="3207422415" sldId="278"/>
            <ac:cxnSpMk id="1050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49:26.758" v="247" actId="26606"/>
          <ac:cxnSpMkLst>
            <pc:docMk/>
            <pc:sldMk cId="3207422415" sldId="278"/>
            <ac:cxnSpMk id="1053" creationId="{BCA29A2A-9A2D-43BC-8094-36C9D9365FE2}"/>
          </ac:cxnSpMkLst>
        </pc:cxnChg>
        <pc:cxnChg chg="add del">
          <ac:chgData name="BEN KHALFALLAH Hela ItimAsrScoVdf" userId="d55be94f-4073-46ba-88ef-465599598fde" providerId="ADAL" clId="{A4FF94CC-8014-4194-8A51-69C40D9833E5}" dt="2023-03-21T08:51:21.100" v="253"/>
          <ac:cxnSpMkLst>
            <pc:docMk/>
            <pc:sldMk cId="3207422415" sldId="278"/>
            <ac:cxnSpMk id="1060" creationId="{2AF0217B-4943-4BF1-8CDF-A5FB04C876DA}"/>
          </ac:cxnSpMkLst>
        </pc:cxnChg>
        <pc:cxnChg chg="add del">
          <ac:chgData name="BEN KHALFALLAH Hela ItimAsrScoVdf" userId="d55be94f-4073-46ba-88ef-465599598fde" providerId="ADAL" clId="{A4FF94CC-8014-4194-8A51-69C40D9833E5}" dt="2023-03-21T08:51:21.100" v="253"/>
          <ac:cxnSpMkLst>
            <pc:docMk/>
            <pc:sldMk cId="3207422415" sldId="278"/>
            <ac:cxnSpMk id="1062" creationId="{37B095BA-4211-4222-B780-E5E6F5FE33BB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55.159" v="684" actId="26606"/>
          <ac:cxnSpMkLst>
            <pc:docMk/>
            <pc:sldMk cId="3207422415" sldId="278"/>
            <ac:cxnSpMk id="1065" creationId="{F41136EC-EC34-4D08-B5AB-8CE5870B1C74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55.893" v="686" actId="26606"/>
          <ac:cxnSpMkLst>
            <pc:docMk/>
            <pc:sldMk cId="3207422415" sldId="278"/>
            <ac:cxnSpMk id="1071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0:00.721" v="705" actId="26606"/>
          <ac:cxnSpMkLst>
            <pc:docMk/>
            <pc:sldMk cId="3207422415" sldId="278"/>
            <ac:cxnSpMk id="1078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0:00.721" v="705" actId="26606"/>
          <ac:cxnSpMkLst>
            <pc:docMk/>
            <pc:sldMk cId="3207422415" sldId="278"/>
            <ac:cxnSpMk id="1080" creationId="{F05BCF04-4702-43D0-BE8F-DBF6C2F65131}"/>
          </ac:cxnSpMkLst>
        </pc:cxnChg>
        <pc:cxnChg chg="add del">
          <ac:chgData name="BEN KHALFALLAH Hela ItimAsrScoVdf" userId="d55be94f-4073-46ba-88ef-465599598fde" providerId="ADAL" clId="{A4FF94CC-8014-4194-8A51-69C40D9833E5}" dt="2023-03-22T15:24:06.724" v="748" actId="26606"/>
          <ac:cxnSpMkLst>
            <pc:docMk/>
            <pc:sldMk cId="3207422415" sldId="278"/>
            <ac:cxnSpMk id="108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4:06.724" v="748" actId="26606"/>
          <ac:cxnSpMkLst>
            <pc:docMk/>
            <pc:sldMk cId="3207422415" sldId="278"/>
            <ac:cxnSpMk id="1086" creationId="{FEF39256-F095-41C8-8707-6C1A665E8F2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207422415" sldId="278"/>
            <ac:cxnSpMk id="1091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2T15:26:33.320" v="756" actId="26606"/>
          <ac:cxnSpMkLst>
            <pc:docMk/>
            <pc:sldMk cId="3207422415" sldId="278"/>
            <ac:cxnSpMk id="1092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207422415" sldId="278"/>
            <ac:cxnSpMk id="1095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2T15:26:33.292" v="755" actId="26606"/>
          <ac:cxnSpMkLst>
            <pc:docMk/>
            <pc:sldMk cId="3207422415" sldId="278"/>
            <ac:cxnSpMk id="206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6:33.292" v="755" actId="26606"/>
          <ac:cxnSpMkLst>
            <pc:docMk/>
            <pc:sldMk cId="3207422415" sldId="278"/>
            <ac:cxnSpMk id="206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5:26:57.732" v="761" actId="26606"/>
          <ac:cxnSpMkLst>
            <pc:docMk/>
            <pc:sldMk cId="3207422415" sldId="278"/>
            <ac:cxnSpMk id="206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6:57.699" v="760" actId="26606"/>
          <ac:cxnSpMkLst>
            <pc:docMk/>
            <pc:sldMk cId="3207422415" sldId="278"/>
            <ac:cxnSpMk id="207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40:34.893" v="907" actId="26606"/>
          <ac:cxnSpMkLst>
            <pc:docMk/>
            <pc:sldMk cId="3207422415" sldId="278"/>
            <ac:cxnSpMk id="2083" creationId="{8E6A78A1-C775-42C8-9A7B-6998977BCBEC}"/>
          </ac:cxnSpMkLst>
        </pc:cxnChg>
        <pc:cxnChg chg="add del">
          <ac:chgData name="BEN KHALFALLAH Hela ItimAsrScoVdf" userId="d55be94f-4073-46ba-88ef-465599598fde" providerId="ADAL" clId="{A4FF94CC-8014-4194-8A51-69C40D9833E5}" dt="2023-03-22T15:40:34.893" v="907" actId="26606"/>
          <ac:cxnSpMkLst>
            <pc:docMk/>
            <pc:sldMk cId="3207422415" sldId="278"/>
            <ac:cxnSpMk id="2086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5:40:34.893" v="907" actId="26606"/>
          <ac:cxnSpMkLst>
            <pc:docMk/>
            <pc:sldMk cId="3207422415" sldId="278"/>
            <ac:cxnSpMk id="2096" creationId="{15E01FA5-D766-43CA-A83D-E7CF3F04E96F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29:22.942" v="3446" actId="47"/>
        <pc:sldMkLst>
          <pc:docMk/>
          <pc:sldMk cId="3922908540" sldId="279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22908540" sldId="279"/>
            <ac:spMk id="2" creationId="{8BAB7225-2041-4966-8AA8-199732F5828B}"/>
          </ac:spMkLst>
        </pc:spChg>
      </pc:sldChg>
      <pc:sldChg chg="delSp modSp add mod ord">
        <pc:chgData name="BEN KHALFALLAH Hela ItimAsrScoVdf" userId="d55be94f-4073-46ba-88ef-465599598fde" providerId="ADAL" clId="{A4FF94CC-8014-4194-8A51-69C40D9833E5}" dt="2023-03-22T19:31:12.596" v="4596"/>
        <pc:sldMkLst>
          <pc:docMk/>
          <pc:sldMk cId="1050331101" sldId="280"/>
        </pc:sldMkLst>
        <pc:spChg chg="mod">
          <ac:chgData name="BEN KHALFALLAH Hela ItimAsrScoVdf" userId="d55be94f-4073-46ba-88ef-465599598fde" providerId="ADAL" clId="{A4FF94CC-8014-4194-8A51-69C40D9833E5}" dt="2023-03-22T19:11:31.456" v="4368" actId="20577"/>
          <ac:spMkLst>
            <pc:docMk/>
            <pc:sldMk cId="1050331101" sldId="280"/>
            <ac:spMk id="2" creationId="{9A6B5AD6-C51C-4E6F-98A0-B650599B041D}"/>
          </ac:spMkLst>
        </pc:spChg>
        <pc:spChg chg="mod">
          <ac:chgData name="BEN KHALFALLAH Hela ItimAsrScoVdf" userId="d55be94f-4073-46ba-88ef-465599598fde" providerId="ADAL" clId="{A4FF94CC-8014-4194-8A51-69C40D9833E5}" dt="2023-03-22T19:11:45.102" v="4370" actId="1076"/>
          <ac:spMkLst>
            <pc:docMk/>
            <pc:sldMk cId="1050331101" sldId="280"/>
            <ac:spMk id="5" creationId="{FA27A380-96E1-40D3-8C71-D1A4616EB1DE}"/>
          </ac:spMkLst>
        </pc:spChg>
        <pc:graphicFrameChg chg="del">
          <ac:chgData name="BEN KHALFALLAH Hela ItimAsrScoVdf" userId="d55be94f-4073-46ba-88ef-465599598fde" providerId="ADAL" clId="{A4FF94CC-8014-4194-8A51-69C40D9833E5}" dt="2023-03-22T19:11:34.892" v="4369" actId="478"/>
          <ac:graphicFrameMkLst>
            <pc:docMk/>
            <pc:sldMk cId="1050331101" sldId="280"/>
            <ac:graphicFrameMk id="9" creationId="{DD51BA3E-4634-45F2-A64E-2DD84D359332}"/>
          </ac:graphicFrameMkLst>
        </pc:graphicFrameChg>
        <pc:cxnChg chg="mod">
          <ac:chgData name="BEN KHALFALLAH Hela ItimAsrScoVdf" userId="d55be94f-4073-46ba-88ef-465599598fde" providerId="ADAL" clId="{A4FF94CC-8014-4194-8A51-69C40D9833E5}" dt="2023-03-22T19:11:45.102" v="4370" actId="1076"/>
          <ac:cxnSpMkLst>
            <pc:docMk/>
            <pc:sldMk cId="1050331101" sldId="280"/>
            <ac:cxnSpMk id="7" creationId="{FFA3C260-8B60-45E4-A18F-933D641DC337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29:22.942" v="3446" actId="47"/>
        <pc:sldMkLst>
          <pc:docMk/>
          <pc:sldMk cId="1361916990" sldId="280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361916990" sldId="280"/>
            <ac:spMk id="2" creationId="{A73D39F9-2A8C-432F-82C4-78BC3BA8B35B}"/>
          </ac:spMkLst>
        </pc:spChg>
      </pc:sldChg>
      <pc:sldChg chg="addSp delSp modSp mod ord setBg delDesignElem">
        <pc:chgData name="BEN KHALFALLAH Hela ItimAsrScoVdf" userId="d55be94f-4073-46ba-88ef-465599598fde" providerId="ADAL" clId="{A4FF94CC-8014-4194-8A51-69C40D9833E5}" dt="2023-03-22T18:38:11.419" v="3607" actId="1076"/>
        <pc:sldMkLst>
          <pc:docMk/>
          <pc:sldMk cId="2288371791" sldId="281"/>
        </pc:sldMkLst>
        <pc:spChg chg="mod">
          <ac:chgData name="BEN KHALFALLAH Hela ItimAsrScoVdf" userId="d55be94f-4073-46ba-88ef-465599598fde" providerId="ADAL" clId="{A4FF94CC-8014-4194-8A51-69C40D9833E5}" dt="2023-03-22T18:38:04.471" v="3605" actId="26606"/>
          <ac:spMkLst>
            <pc:docMk/>
            <pc:sldMk cId="2288371791" sldId="281"/>
            <ac:spMk id="2" creationId="{812D6F02-A8B6-42B2-8E8C-B88477704A0A}"/>
          </ac:spMkLst>
        </pc:spChg>
        <pc:spChg chg="mod">
          <ac:chgData name="BEN KHALFALLAH Hela ItimAsrScoVdf" userId="d55be94f-4073-46ba-88ef-465599598fde" providerId="ADAL" clId="{A4FF94CC-8014-4194-8A51-69C40D9833E5}" dt="2023-03-22T18:38:04.471" v="3605" actId="26606"/>
          <ac:spMkLst>
            <pc:docMk/>
            <pc:sldMk cId="2288371791" sldId="281"/>
            <ac:spMk id="5" creationId="{A475C68B-C207-4B8C-A035-EE020C1FADF9}"/>
          </ac:spMkLst>
        </pc:spChg>
        <pc:spChg chg="del mod">
          <ac:chgData name="BEN KHALFALLAH Hela ItimAsrScoVdf" userId="d55be94f-4073-46ba-88ef-465599598fde" providerId="ADAL" clId="{A4FF94CC-8014-4194-8A51-69C40D9833E5}" dt="2023-03-22T18:37:59.504" v="3604" actId="21"/>
          <ac:spMkLst>
            <pc:docMk/>
            <pc:sldMk cId="2288371791" sldId="281"/>
            <ac:spMk id="6" creationId="{B9B65261-A420-4D1B-929A-DE3463249DC7}"/>
          </ac:spMkLst>
        </pc:spChg>
        <pc:spChg chg="add mod">
          <ac:chgData name="BEN KHALFALLAH Hela ItimAsrScoVdf" userId="d55be94f-4073-46ba-88ef-465599598fde" providerId="ADAL" clId="{A4FF94CC-8014-4194-8A51-69C40D9833E5}" dt="2023-03-22T18:38:11.419" v="3607" actId="1076"/>
          <ac:spMkLst>
            <pc:docMk/>
            <pc:sldMk cId="2288371791" sldId="281"/>
            <ac:spMk id="10" creationId="{7488891F-F5DD-4D59-AB17-D375F65213F8}"/>
          </ac:spMkLst>
        </pc:spChg>
        <pc:spChg chg="add del">
          <ac:chgData name="BEN KHALFALLAH Hela ItimAsrScoVdf" userId="d55be94f-4073-46ba-88ef-465599598fde" providerId="ADAL" clId="{A4FF94CC-8014-4194-8A51-69C40D9833E5}" dt="2023-03-21T12:37:11.684" v="674" actId="26606"/>
          <ac:spMkLst>
            <pc:docMk/>
            <pc:sldMk cId="2288371791" sldId="281"/>
            <ac:spMk id="11" creationId="{35230A27-1553-42F8-99D7-829868E13715}"/>
          </ac:spMkLst>
        </pc:spChg>
        <pc:spChg chg="add del">
          <ac:chgData name="BEN KHALFALLAH Hela ItimAsrScoVdf" userId="d55be94f-4073-46ba-88ef-465599598fde" providerId="ADAL" clId="{A4FF94CC-8014-4194-8A51-69C40D9833E5}" dt="2023-03-21T12:37:11.684" v="674" actId="26606"/>
          <ac:spMkLst>
            <pc:docMk/>
            <pc:sldMk cId="2288371791" sldId="281"/>
            <ac:spMk id="13" creationId="{A772232D-B4D6-429F-B3D1-2D9891B85E08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88371791" sldId="281"/>
            <ac:spMk id="22" creationId="{13BCCAE5-A35B-4B66-A4A7-E23C34A403A4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88371791" sldId="281"/>
            <ac:spMk id="26" creationId="{BD7A74B5-8367-4A83-ABEC-0FCDDE97B14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88371791" sldId="281"/>
            <ac:spMk id="28" creationId="{2CC184B0-C2C6-4BF0-B078-816C7AF95977}"/>
          </ac:spMkLst>
        </pc:spChg>
        <pc:picChg chg="add mod">
          <ac:chgData name="BEN KHALFALLAH Hela ItimAsrScoVdf" userId="d55be94f-4073-46ba-88ef-465599598fde" providerId="ADAL" clId="{A4FF94CC-8014-4194-8A51-69C40D9833E5}" dt="2023-03-22T18:38:04.471" v="3605" actId="26606"/>
          <ac:picMkLst>
            <pc:docMk/>
            <pc:sldMk cId="2288371791" sldId="281"/>
            <ac:picMk id="19" creationId="{6B246B86-8A43-A395-B69B-6DC8D9F0BF8A}"/>
          </ac:picMkLst>
        </pc:picChg>
        <pc:cxnChg chg="add del">
          <ac:chgData name="BEN KHALFALLAH Hela ItimAsrScoVdf" userId="d55be94f-4073-46ba-88ef-465599598fde" providerId="ADAL" clId="{A4FF94CC-8014-4194-8A51-69C40D9833E5}" dt="2023-03-21T12:37:11.684" v="674" actId="26606"/>
          <ac:cxnSpMkLst>
            <pc:docMk/>
            <pc:sldMk cId="2288371791" sldId="281"/>
            <ac:cxnSpMk id="15" creationId="{02CC3441-26B3-4381-B3DF-8AE3C288BC0D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2288371791" sldId="281"/>
            <ac:cxnSpMk id="24" creationId="{6987BDFB-DE64-4B56-B44F-45FAE19FA94E}"/>
          </ac:cxnSpMkLst>
        </pc:cxnChg>
      </pc:sldChg>
      <pc:sldChg chg="addSp delSp modSp del mod">
        <pc:chgData name="BEN KHALFALLAH Hela ItimAsrScoVdf" userId="d55be94f-4073-46ba-88ef-465599598fde" providerId="ADAL" clId="{A4FF94CC-8014-4194-8A51-69C40D9833E5}" dt="2023-03-22T18:37:16.407" v="3592" actId="47"/>
        <pc:sldMkLst>
          <pc:docMk/>
          <pc:sldMk cId="4106370478" sldId="282"/>
        </pc:sldMkLst>
        <pc:spChg chg="mod">
          <ac:chgData name="BEN KHALFALLAH Hela ItimAsrScoVdf" userId="d55be94f-4073-46ba-88ef-465599598fde" providerId="ADAL" clId="{A4FF94CC-8014-4194-8A51-69C40D9833E5}" dt="2023-03-21T12:18:53.287" v="671" actId="14100"/>
          <ac:spMkLst>
            <pc:docMk/>
            <pc:sldMk cId="4106370478" sldId="282"/>
            <ac:spMk id="2" creationId="{A8A1A782-9EBA-46A7-BFE8-619765FC17A5}"/>
          </ac:spMkLst>
        </pc:spChg>
        <pc:spChg chg="add del mod">
          <ac:chgData name="BEN KHALFALLAH Hela ItimAsrScoVdf" userId="d55be94f-4073-46ba-88ef-465599598fde" providerId="ADAL" clId="{A4FF94CC-8014-4194-8A51-69C40D9833E5}" dt="2023-03-21T12:13:55.128" v="596" actId="478"/>
          <ac:spMkLst>
            <pc:docMk/>
            <pc:sldMk cId="4106370478" sldId="282"/>
            <ac:spMk id="3" creationId="{8C555AF0-7032-4C08-A767-1FB87C155598}"/>
          </ac:spMkLst>
        </pc:spChg>
        <pc:spChg chg="add del mod">
          <ac:chgData name="BEN KHALFALLAH Hela ItimAsrScoVdf" userId="d55be94f-4073-46ba-88ef-465599598fde" providerId="ADAL" clId="{A4FF94CC-8014-4194-8A51-69C40D9833E5}" dt="2023-03-21T12:18:06.706" v="657" actId="478"/>
          <ac:spMkLst>
            <pc:docMk/>
            <pc:sldMk cId="4106370478" sldId="282"/>
            <ac:spMk id="5" creationId="{3DB97FFE-173C-4CF9-8400-BD6002C5B81B}"/>
          </ac:spMkLst>
        </pc:spChg>
        <pc:spChg chg="add mod">
          <ac:chgData name="BEN KHALFALLAH Hela ItimAsrScoVdf" userId="d55be94f-4073-46ba-88ef-465599598fde" providerId="ADAL" clId="{A4FF94CC-8014-4194-8A51-69C40D9833E5}" dt="2023-03-21T12:19:02.293" v="672" actId="1076"/>
          <ac:spMkLst>
            <pc:docMk/>
            <pc:sldMk cId="4106370478" sldId="282"/>
            <ac:spMk id="6" creationId="{E9FD5373-E659-4968-9343-2032F1243744}"/>
          </ac:spMkLst>
        </pc:spChg>
        <pc:spChg chg="add mod">
          <ac:chgData name="BEN KHALFALLAH Hela ItimAsrScoVdf" userId="d55be94f-4073-46ba-88ef-465599598fde" providerId="ADAL" clId="{A4FF94CC-8014-4194-8A51-69C40D9833E5}" dt="2023-03-21T12:18:47.490" v="670" actId="1076"/>
          <ac:spMkLst>
            <pc:docMk/>
            <pc:sldMk cId="4106370478" sldId="282"/>
            <ac:spMk id="9" creationId="{B8640FC6-DB2C-4C72-88B5-6844747713D0}"/>
          </ac:spMkLst>
        </pc:spChg>
        <pc:spChg chg="del mod">
          <ac:chgData name="BEN KHALFALLAH Hela ItimAsrScoVdf" userId="d55be94f-4073-46ba-88ef-465599598fde" providerId="ADAL" clId="{A4FF94CC-8014-4194-8A51-69C40D9833E5}" dt="2023-03-21T12:13:18.944" v="589" actId="478"/>
          <ac:spMkLst>
            <pc:docMk/>
            <pc:sldMk cId="4106370478" sldId="282"/>
            <ac:spMk id="11" creationId="{2BF7E98B-290D-4BE4-89EF-CD6BC4F55403}"/>
          </ac:spMkLst>
        </pc:spChg>
      </pc:sldChg>
      <pc:sldChg chg="addSp delSp modSp del">
        <pc:chgData name="BEN KHALFALLAH Hela ItimAsrScoVdf" userId="d55be94f-4073-46ba-88ef-465599598fde" providerId="ADAL" clId="{A4FF94CC-8014-4194-8A51-69C40D9833E5}" dt="2023-03-22T18:37:16.407" v="3592" actId="47"/>
        <pc:sldMkLst>
          <pc:docMk/>
          <pc:sldMk cId="2164504075" sldId="283"/>
        </pc:sldMkLst>
        <pc:spChg chg="add del mod">
          <ac:chgData name="BEN KHALFALLAH Hela ItimAsrScoVdf" userId="d55be94f-4073-46ba-88ef-465599598fde" providerId="ADAL" clId="{A4FF94CC-8014-4194-8A51-69C40D9833E5}" dt="2023-03-21T12:16:02.762" v="643" actId="478"/>
          <ac:spMkLst>
            <pc:docMk/>
            <pc:sldMk cId="2164504075" sldId="283"/>
            <ac:spMk id="3" creationId="{2D8ABF3F-B1C9-4CE9-886B-DB08B3CACC0D}"/>
          </ac:spMkLst>
        </pc:spChg>
        <pc:spChg chg="del">
          <ac:chgData name="BEN KHALFALLAH Hela ItimAsrScoVdf" userId="d55be94f-4073-46ba-88ef-465599598fde" providerId="ADAL" clId="{A4FF94CC-8014-4194-8A51-69C40D9833E5}" dt="2023-03-21T12:13:15.946" v="588" actId="478"/>
          <ac:spMkLst>
            <pc:docMk/>
            <pc:sldMk cId="2164504075" sldId="283"/>
            <ac:spMk id="4" creationId="{7098C7FD-3F90-42CB-975C-B38A7FF97371}"/>
          </ac:spMkLst>
        </pc:spChg>
        <pc:spChg chg="add mod">
          <ac:chgData name="BEN KHALFALLAH Hela ItimAsrScoVdf" userId="d55be94f-4073-46ba-88ef-465599598fde" providerId="ADAL" clId="{A4FF94CC-8014-4194-8A51-69C40D9833E5}" dt="2023-03-21T12:16:44.295" v="651" actId="1076"/>
          <ac:spMkLst>
            <pc:docMk/>
            <pc:sldMk cId="2164504075" sldId="283"/>
            <ac:spMk id="6" creationId="{AF2F9EC1-5AF5-41CD-82D8-D5009DA56987}"/>
          </ac:spMkLst>
        </pc:spChg>
      </pc:sldChg>
      <pc:sldChg chg="delSp modSp add mod ord">
        <pc:chgData name="BEN KHALFALLAH Hela ItimAsrScoVdf" userId="d55be94f-4073-46ba-88ef-465599598fde" providerId="ADAL" clId="{A4FF94CC-8014-4194-8A51-69C40D9833E5}" dt="2023-03-22T19:31:12.596" v="4596"/>
        <pc:sldMkLst>
          <pc:docMk/>
          <pc:sldMk cId="3559163362" sldId="283"/>
        </pc:sldMkLst>
        <pc:spChg chg="mod">
          <ac:chgData name="BEN KHALFALLAH Hela ItimAsrScoVdf" userId="d55be94f-4073-46ba-88ef-465599598fde" providerId="ADAL" clId="{A4FF94CC-8014-4194-8A51-69C40D9833E5}" dt="2023-03-22T19:12:29.708" v="4417" actId="790"/>
          <ac:spMkLst>
            <pc:docMk/>
            <pc:sldMk cId="3559163362" sldId="283"/>
            <ac:spMk id="2" creationId="{9A6B5AD6-C51C-4E6F-98A0-B650599B041D}"/>
          </ac:spMkLst>
        </pc:spChg>
        <pc:spChg chg="del">
          <ac:chgData name="BEN KHALFALLAH Hela ItimAsrScoVdf" userId="d55be94f-4073-46ba-88ef-465599598fde" providerId="ADAL" clId="{A4FF94CC-8014-4194-8A51-69C40D9833E5}" dt="2023-03-22T19:12:10.742" v="4413" actId="478"/>
          <ac:spMkLst>
            <pc:docMk/>
            <pc:sldMk cId="3559163362" sldId="283"/>
            <ac:spMk id="3" creationId="{074B24AD-6937-4BDD-AB1F-B7FAE3F906F9}"/>
          </ac:spMkLst>
        </pc:spChg>
        <pc:spChg chg="mod">
          <ac:chgData name="BEN KHALFALLAH Hela ItimAsrScoVdf" userId="d55be94f-4073-46ba-88ef-465599598fde" providerId="ADAL" clId="{A4FF94CC-8014-4194-8A51-69C40D9833E5}" dt="2023-03-22T19:12:38.184" v="4418" actId="255"/>
          <ac:spMkLst>
            <pc:docMk/>
            <pc:sldMk cId="3559163362" sldId="283"/>
            <ac:spMk id="6" creationId="{620A7A67-DC01-47F0-B0C6-E0A34E03A0A2}"/>
          </ac:spMkLst>
        </pc:spChg>
        <pc:spChg chg="mod">
          <ac:chgData name="BEN KHALFALLAH Hela ItimAsrScoVdf" userId="d55be94f-4073-46ba-88ef-465599598fde" providerId="ADAL" clId="{A4FF94CC-8014-4194-8A51-69C40D9833E5}" dt="2023-03-22T19:12:15.709" v="4414" actId="1076"/>
          <ac:spMkLst>
            <pc:docMk/>
            <pc:sldMk cId="3559163362" sldId="283"/>
            <ac:spMk id="7" creationId="{1C56BC09-BE26-4E20-BDAE-1618C0B3C5D5}"/>
          </ac:spMkLst>
        </pc:spChg>
        <pc:spChg chg="mod">
          <ac:chgData name="BEN KHALFALLAH Hela ItimAsrScoVdf" userId="d55be94f-4073-46ba-88ef-465599598fde" providerId="ADAL" clId="{A4FF94CC-8014-4194-8A51-69C40D9833E5}" dt="2023-03-22T19:12:15.709" v="4414" actId="1076"/>
          <ac:spMkLst>
            <pc:docMk/>
            <pc:sldMk cId="3559163362" sldId="283"/>
            <ac:spMk id="9" creationId="{DBFA8076-F919-4D11-B44C-319071BE167D}"/>
          </ac:spMkLst>
        </pc:spChg>
        <pc:cxnChg chg="mod">
          <ac:chgData name="BEN KHALFALLAH Hela ItimAsrScoVdf" userId="d55be94f-4073-46ba-88ef-465599598fde" providerId="ADAL" clId="{A4FF94CC-8014-4194-8A51-69C40D9833E5}" dt="2023-03-22T19:12:40.861" v="4419" actId="1076"/>
          <ac:cxnSpMkLst>
            <pc:docMk/>
            <pc:sldMk cId="3559163362" sldId="283"/>
            <ac:cxnSpMk id="8" creationId="{C1680ACB-7FF2-4AF6-9C14-9CEB8C6824CA}"/>
          </ac:cxnSpMkLst>
        </pc:cxnChg>
      </pc:sldChg>
      <pc:sldChg chg="modSp mod">
        <pc:chgData name="BEN KHALFALLAH Hela ItimAsrScoVdf" userId="d55be94f-4073-46ba-88ef-465599598fde" providerId="ADAL" clId="{A4FF94CC-8014-4194-8A51-69C40D9833E5}" dt="2023-03-22T19:30:44.119" v="4582" actId="20577"/>
        <pc:sldMkLst>
          <pc:docMk/>
          <pc:sldMk cId="238279333" sldId="286"/>
        </pc:sldMkLst>
        <pc:spChg chg="mod">
          <ac:chgData name="BEN KHALFALLAH Hela ItimAsrScoVdf" userId="d55be94f-4073-46ba-88ef-465599598fde" providerId="ADAL" clId="{A4FF94CC-8014-4194-8A51-69C40D9833E5}" dt="2023-03-22T19:30:44.119" v="4582" actId="20577"/>
          <ac:spMkLst>
            <pc:docMk/>
            <pc:sldMk cId="238279333" sldId="286"/>
            <ac:spMk id="2" creationId="{A8A1A782-9EBA-46A7-BFE8-619765FC17A5}"/>
          </ac:spMkLst>
        </pc:spChg>
      </pc:sldChg>
      <pc:sldChg chg="addSp modSp mod">
        <pc:chgData name="BEN KHALFALLAH Hela ItimAsrScoVdf" userId="d55be94f-4073-46ba-88ef-465599598fde" providerId="ADAL" clId="{A4FF94CC-8014-4194-8A51-69C40D9833E5}" dt="2023-03-22T19:36:35.231" v="4665"/>
        <pc:sldMkLst>
          <pc:docMk/>
          <pc:sldMk cId="3748748346" sldId="289"/>
        </pc:sldMkLst>
        <pc:spChg chg="mod">
          <ac:chgData name="BEN KHALFALLAH Hela ItimAsrScoVdf" userId="d55be94f-4073-46ba-88ef-465599598fde" providerId="ADAL" clId="{A4FF94CC-8014-4194-8A51-69C40D9833E5}" dt="2023-03-22T19:35:45.337" v="4659" actId="20577"/>
          <ac:spMkLst>
            <pc:docMk/>
            <pc:sldMk cId="3748748346" sldId="289"/>
            <ac:spMk id="2" creationId="{A8A1A782-9EBA-46A7-BFE8-619765FC17A5}"/>
          </ac:spMkLst>
        </pc:spChg>
        <pc:spChg chg="mod">
          <ac:chgData name="BEN KHALFALLAH Hela ItimAsrScoVdf" userId="d55be94f-4073-46ba-88ef-465599598fde" providerId="ADAL" clId="{A4FF94CC-8014-4194-8A51-69C40D9833E5}" dt="2023-03-22T19:35:52.036" v="4662" actId="1076"/>
          <ac:spMkLst>
            <pc:docMk/>
            <pc:sldMk cId="3748748346" sldId="289"/>
            <ac:spMk id="3" creationId="{8505838C-5E40-4717-9813-22A71162B453}"/>
          </ac:spMkLst>
        </pc:spChg>
        <pc:spChg chg="mod">
          <ac:chgData name="BEN KHALFALLAH Hela ItimAsrScoVdf" userId="d55be94f-4073-46ba-88ef-465599598fde" providerId="ADAL" clId="{A4FF94CC-8014-4194-8A51-69C40D9833E5}" dt="2023-03-22T19:35:50.020" v="4661" actId="1076"/>
          <ac:spMkLst>
            <pc:docMk/>
            <pc:sldMk cId="3748748346" sldId="289"/>
            <ac:spMk id="4" creationId="{05DCB9B2-C0DE-421C-8632-70292AA4E63F}"/>
          </ac:spMkLst>
        </pc:spChg>
        <pc:spChg chg="add mod">
          <ac:chgData name="BEN KHALFALLAH Hela ItimAsrScoVdf" userId="d55be94f-4073-46ba-88ef-465599598fde" providerId="ADAL" clId="{A4FF94CC-8014-4194-8A51-69C40D9833E5}" dt="2023-03-22T19:36:35.231" v="4665"/>
          <ac:spMkLst>
            <pc:docMk/>
            <pc:sldMk cId="3748748346" sldId="289"/>
            <ac:spMk id="6" creationId="{5A62E974-4E4C-4100-B63B-D618A29C0FC6}"/>
          </ac:spMkLst>
        </pc:spChg>
        <pc:spChg chg="add mod">
          <ac:chgData name="BEN KHALFALLAH Hela ItimAsrScoVdf" userId="d55be94f-4073-46ba-88ef-465599598fde" providerId="ADAL" clId="{A4FF94CC-8014-4194-8A51-69C40D9833E5}" dt="2023-03-22T19:36:35.231" v="4665"/>
          <ac:spMkLst>
            <pc:docMk/>
            <pc:sldMk cId="3748748346" sldId="289"/>
            <ac:spMk id="7" creationId="{47E73E60-025B-4D92-94DB-1DF2AA939D92}"/>
          </ac:spMkLst>
        </pc:spChg>
        <pc:picChg chg="add mod">
          <ac:chgData name="BEN KHALFALLAH Hela ItimAsrScoVdf" userId="d55be94f-4073-46ba-88ef-465599598fde" providerId="ADAL" clId="{A4FF94CC-8014-4194-8A51-69C40D9833E5}" dt="2023-03-22T19:36:35.231" v="4665"/>
          <ac:picMkLst>
            <pc:docMk/>
            <pc:sldMk cId="3748748346" sldId="289"/>
            <ac:picMk id="5" creationId="{DC6A468F-96AF-4495-B181-5EE8EF77DE7C}"/>
          </ac:picMkLst>
        </pc:picChg>
      </pc:sldChg>
      <pc:sldChg chg="modSp mod">
        <pc:chgData name="BEN KHALFALLAH Hela ItimAsrScoVdf" userId="d55be94f-4073-46ba-88ef-465599598fde" providerId="ADAL" clId="{A4FF94CC-8014-4194-8A51-69C40D9833E5}" dt="2023-03-22T19:35:59.834" v="4664" actId="1076"/>
        <pc:sldMkLst>
          <pc:docMk/>
          <pc:sldMk cId="683548544" sldId="290"/>
        </pc:sldMkLst>
        <pc:spChg chg="mod">
          <ac:chgData name="BEN KHALFALLAH Hela ItimAsrScoVdf" userId="d55be94f-4073-46ba-88ef-465599598fde" providerId="ADAL" clId="{A4FF94CC-8014-4194-8A51-69C40D9833E5}" dt="2023-03-22T19:35:56.005" v="4663" actId="20577"/>
          <ac:spMkLst>
            <pc:docMk/>
            <pc:sldMk cId="683548544" sldId="290"/>
            <ac:spMk id="2" creationId="{A8A1A782-9EBA-46A7-BFE8-619765FC17A5}"/>
          </ac:spMkLst>
        </pc:spChg>
        <pc:spChg chg="mod">
          <ac:chgData name="BEN KHALFALLAH Hela ItimAsrScoVdf" userId="d55be94f-4073-46ba-88ef-465599598fde" providerId="ADAL" clId="{A4FF94CC-8014-4194-8A51-69C40D9833E5}" dt="2023-03-22T19:35:59.834" v="4664" actId="1076"/>
          <ac:spMkLst>
            <pc:docMk/>
            <pc:sldMk cId="683548544" sldId="290"/>
            <ac:spMk id="3" creationId="{251BD634-B810-423C-BC4B-C5F0563E7C6C}"/>
          </ac:spMkLst>
        </pc:spChg>
      </pc:sldChg>
      <pc:sldChg chg="modSp del">
        <pc:chgData name="BEN KHALFALLAH Hela ItimAsrScoVdf" userId="d55be94f-4073-46ba-88ef-465599598fde" providerId="ADAL" clId="{A4FF94CC-8014-4194-8A51-69C40D9833E5}" dt="2023-03-22T19:20:36.158" v="4470" actId="47"/>
        <pc:sldMkLst>
          <pc:docMk/>
          <pc:sldMk cId="233932914" sldId="291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33932914" sldId="291"/>
            <ac:spMk id="2" creationId="{A8A1A782-9EBA-46A7-BFE8-619765FC17A5}"/>
          </ac:spMkLst>
        </pc:spChg>
      </pc:sldChg>
      <pc:sldChg chg="addSp delSp modSp mod ord setBg setClrOvrMap delDesignElem">
        <pc:chgData name="BEN KHALFALLAH Hela ItimAsrScoVdf" userId="d55be94f-4073-46ba-88ef-465599598fde" providerId="ADAL" clId="{A4FF94CC-8014-4194-8A51-69C40D9833E5}" dt="2023-03-23T07:31:18.625" v="5309" actId="14100"/>
        <pc:sldMkLst>
          <pc:docMk/>
          <pc:sldMk cId="815393806" sldId="304"/>
        </pc:sldMkLst>
        <pc:spChg chg="mod ord">
          <ac:chgData name="BEN KHALFALLAH Hela ItimAsrScoVdf" userId="d55be94f-4073-46ba-88ef-465599598fde" providerId="ADAL" clId="{A4FF94CC-8014-4194-8A51-69C40D9833E5}" dt="2023-03-23T07:31:18.625" v="5309" actId="14100"/>
          <ac:spMkLst>
            <pc:docMk/>
            <pc:sldMk cId="815393806" sldId="304"/>
            <ac:spMk id="2" creationId="{03D8C60A-B832-46C0-A95D-2483A270BFE2}"/>
          </ac:spMkLst>
        </pc:spChg>
        <pc:spChg chg="del">
          <ac:chgData name="BEN KHALFALLAH Hela ItimAsrScoVdf" userId="d55be94f-4073-46ba-88ef-465599598fde" providerId="ADAL" clId="{A4FF94CC-8014-4194-8A51-69C40D9833E5}" dt="2023-03-21T08:39:13.711" v="139" actId="478"/>
          <ac:spMkLst>
            <pc:docMk/>
            <pc:sldMk cId="815393806" sldId="304"/>
            <ac:spMk id="3" creationId="{3E594AFB-B51D-42DA-AC9F-554AC4194A82}"/>
          </ac:spMkLst>
        </pc:spChg>
        <pc:spChg chg="add del">
          <ac:chgData name="BEN KHALFALLAH Hela ItimAsrScoVdf" userId="d55be94f-4073-46ba-88ef-465599598fde" providerId="ADAL" clId="{A4FF94CC-8014-4194-8A51-69C40D9833E5}" dt="2023-03-21T08:52:27.121" v="257" actId="26606"/>
          <ac:spMkLst>
            <pc:docMk/>
            <pc:sldMk cId="815393806" sldId="304"/>
            <ac:spMk id="7" creationId="{52C0B2E1-0268-42EC-ABD3-94F81A05BCBD}"/>
          </ac:spMkLst>
        </pc:spChg>
        <pc:spChg chg="add del">
          <ac:chgData name="BEN KHALFALLAH Hela ItimAsrScoVdf" userId="d55be94f-4073-46ba-88ef-465599598fde" providerId="ADAL" clId="{A4FF94CC-8014-4194-8A51-69C40D9833E5}" dt="2023-03-21T08:52:27.121" v="257" actId="26606"/>
          <ac:spMkLst>
            <pc:docMk/>
            <pc:sldMk cId="815393806" sldId="304"/>
            <ac:spMk id="9" creationId="{7D2256B4-48EA-40FC-BBC0-AA1EE6E0080C}"/>
          </ac:spMkLst>
        </pc:spChg>
        <pc:spChg chg="add del">
          <ac:chgData name="BEN KHALFALLAH Hela ItimAsrScoVdf" userId="d55be94f-4073-46ba-88ef-465599598fde" providerId="ADAL" clId="{A4FF94CC-8014-4194-8A51-69C40D9833E5}" dt="2023-03-21T08:52:27.121" v="257" actId="26606"/>
          <ac:spMkLst>
            <pc:docMk/>
            <pc:sldMk cId="815393806" sldId="304"/>
            <ac:spMk id="13" creationId="{17D48500-E19A-4BAD-9A4A-6ED83BB73F2D}"/>
          </ac:spMkLst>
        </pc:spChg>
        <pc:spChg chg="add del">
          <ac:chgData name="BEN KHALFALLAH Hela ItimAsrScoVdf" userId="d55be94f-4073-46ba-88ef-465599598fde" providerId="ADAL" clId="{A4FF94CC-8014-4194-8A51-69C40D9833E5}" dt="2023-03-21T08:52:27.121" v="257" actId="26606"/>
          <ac:spMkLst>
            <pc:docMk/>
            <pc:sldMk cId="815393806" sldId="304"/>
            <ac:spMk id="15" creationId="{E879263E-7781-443B-B383-34A6A6BD508E}"/>
          </ac:spMkLst>
        </pc:spChg>
        <pc:spChg chg="add del">
          <ac:chgData name="BEN KHALFALLAH Hela ItimAsrScoVdf" userId="d55be94f-4073-46ba-88ef-465599598fde" providerId="ADAL" clId="{A4FF94CC-8014-4194-8A51-69C40D9833E5}" dt="2023-03-21T08:52:27.121" v="257" actId="26606"/>
          <ac:spMkLst>
            <pc:docMk/>
            <pc:sldMk cId="815393806" sldId="304"/>
            <ac:spMk id="17" creationId="{C30DE1BD-C9C5-48F0-960E-9E9EB2CE6D49}"/>
          </ac:spMkLst>
        </pc:spChg>
        <pc:spChg chg="add del">
          <ac:chgData name="BEN KHALFALLAH Hela ItimAsrScoVdf" userId="d55be94f-4073-46ba-88ef-465599598fde" providerId="ADAL" clId="{A4FF94CC-8014-4194-8A51-69C40D9833E5}" dt="2023-03-21T12:39:09.920" v="681" actId="26606"/>
          <ac:spMkLst>
            <pc:docMk/>
            <pc:sldMk cId="815393806" sldId="304"/>
            <ac:spMk id="19" creationId="{52C0B2E1-0268-42EC-ABD3-94F81A05BCBD}"/>
          </ac:spMkLst>
        </pc:spChg>
        <pc:spChg chg="add del">
          <ac:chgData name="BEN KHALFALLAH Hela ItimAsrScoVdf" userId="d55be94f-4073-46ba-88ef-465599598fde" providerId="ADAL" clId="{A4FF94CC-8014-4194-8A51-69C40D9833E5}" dt="2023-03-21T12:39:09.920" v="681" actId="26606"/>
          <ac:spMkLst>
            <pc:docMk/>
            <pc:sldMk cId="815393806" sldId="304"/>
            <ac:spMk id="20" creationId="{7D2256B4-48EA-40FC-BBC0-AA1EE6E0080C}"/>
          </ac:spMkLst>
        </pc:spChg>
        <pc:spChg chg="add del">
          <ac:chgData name="BEN KHALFALLAH Hela ItimAsrScoVdf" userId="d55be94f-4073-46ba-88ef-465599598fde" providerId="ADAL" clId="{A4FF94CC-8014-4194-8A51-69C40D9833E5}" dt="2023-03-21T12:39:09.920" v="681" actId="26606"/>
          <ac:spMkLst>
            <pc:docMk/>
            <pc:sldMk cId="815393806" sldId="304"/>
            <ac:spMk id="22" creationId="{F3B3B6C5-748F-437C-AE76-DB11FEA99E16}"/>
          </ac:spMkLst>
        </pc:spChg>
        <pc:spChg chg="add del">
          <ac:chgData name="BEN KHALFALLAH Hela ItimAsrScoVdf" userId="d55be94f-4073-46ba-88ef-465599598fde" providerId="ADAL" clId="{A4FF94CC-8014-4194-8A51-69C40D9833E5}" dt="2023-03-21T12:39:09.920" v="681" actId="26606"/>
          <ac:spMkLst>
            <pc:docMk/>
            <pc:sldMk cId="815393806" sldId="304"/>
            <ac:spMk id="23" creationId="{197CEB5D-9BB2-475C-BA8D-AC88BB8C976E}"/>
          </ac:spMkLst>
        </pc:spChg>
        <pc:spChg chg="add del">
          <ac:chgData name="BEN KHALFALLAH Hela ItimAsrScoVdf" userId="d55be94f-4073-46ba-88ef-465599598fde" providerId="ADAL" clId="{A4FF94CC-8014-4194-8A51-69C40D9833E5}" dt="2023-03-22T19:18:01.653" v="4436" actId="26606"/>
          <ac:spMkLst>
            <pc:docMk/>
            <pc:sldMk cId="815393806" sldId="304"/>
            <ac:spMk id="3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1T12:39:23.926" v="682" actId="26606"/>
          <ac:spMkLst>
            <pc:docMk/>
            <pc:sldMk cId="815393806" sldId="304"/>
            <ac:spMk id="31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9:18:01.653" v="4436" actId="26606"/>
          <ac:spMkLst>
            <pc:docMk/>
            <pc:sldMk cId="815393806" sldId="304"/>
            <ac:spMk id="3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1T12:39:23.926" v="682" actId="26606"/>
          <ac:spMkLst>
            <pc:docMk/>
            <pc:sldMk cId="815393806" sldId="304"/>
            <ac:spMk id="3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9:18:01.653" v="4436" actId="26606"/>
          <ac:spMkLst>
            <pc:docMk/>
            <pc:sldMk cId="815393806" sldId="304"/>
            <ac:spMk id="36" creationId="{2A85F7B3-F4E6-4FBF-B74E-43CAB468F500}"/>
          </ac:spMkLst>
        </pc:spChg>
        <pc:spChg chg="add del">
          <ac:chgData name="BEN KHALFALLAH Hela ItimAsrScoVdf" userId="d55be94f-4073-46ba-88ef-465599598fde" providerId="ADAL" clId="{A4FF94CC-8014-4194-8A51-69C40D9833E5}" dt="2023-03-21T12:39:23.926" v="682" actId="26606"/>
          <ac:spMkLst>
            <pc:docMk/>
            <pc:sldMk cId="815393806" sldId="304"/>
            <ac:spMk id="37" creationId="{2779F603-B669-4AD6-82F9-E09F76165B99}"/>
          </ac:spMkLst>
        </pc:spChg>
        <pc:spChg chg="add del">
          <ac:chgData name="BEN KHALFALLAH Hela ItimAsrScoVdf" userId="d55be94f-4073-46ba-88ef-465599598fde" providerId="ADAL" clId="{A4FF94CC-8014-4194-8A51-69C40D9833E5}" dt="2023-03-21T12:39:23.926" v="682" actId="26606"/>
          <ac:spMkLst>
            <pc:docMk/>
            <pc:sldMk cId="815393806" sldId="304"/>
            <ac:spMk id="41" creationId="{BC0D1FC6-352C-4C7D-825F-C4E2F6A8059C}"/>
          </ac:spMkLst>
        </pc:spChg>
        <pc:spChg chg="add del">
          <ac:chgData name="BEN KHALFALLAH Hela ItimAsrScoVdf" userId="d55be94f-4073-46ba-88ef-465599598fde" providerId="ADAL" clId="{A4FF94CC-8014-4194-8A51-69C40D9833E5}" dt="2023-03-21T12:39:23.926" v="682" actId="26606"/>
          <ac:spMkLst>
            <pc:docMk/>
            <pc:sldMk cId="815393806" sldId="304"/>
            <ac:spMk id="43" creationId="{541AFC2C-CD98-4478-AB71-1A864026D92F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5393806" sldId="304"/>
            <ac:spMk id="48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5393806" sldId="304"/>
            <ac:spMk id="50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5393806" sldId="304"/>
            <ac:spMk id="54" creationId="{4C869C3B-5565-4AAC-86A8-9EB0AB1C653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5393806" sldId="304"/>
            <ac:spMk id="58" creationId="{4903CF1B-3D08-4C0E-A59F-2D6FDF9C85D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815393806" sldId="304"/>
            <ac:spMk id="60" creationId="{A2CCB926-277C-4D2C-9FA9-BD6F375E6B44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35" v="146" actId="26606"/>
          <ac:spMkLst>
            <pc:docMk/>
            <pc:sldMk cId="815393806" sldId="304"/>
            <ac:spMk id="25618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35" v="146" actId="26606"/>
          <ac:spMkLst>
            <pc:docMk/>
            <pc:sldMk cId="815393806" sldId="304"/>
            <ac:spMk id="25619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35" v="146" actId="26606"/>
          <ac:spMkLst>
            <pc:docMk/>
            <pc:sldMk cId="815393806" sldId="304"/>
            <ac:spMk id="25622" creationId="{DA0CA737-33FC-47E3-965A-D1C2CAA62894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35" v="146" actId="26606"/>
          <ac:spMkLst>
            <pc:docMk/>
            <pc:sldMk cId="815393806" sldId="304"/>
            <ac:spMk id="25623" creationId="{22189942-24EB-488E-8B69-EB80F7E53E36}"/>
          </ac:spMkLst>
        </pc:spChg>
        <pc:spChg chg="add del">
          <ac:chgData name="BEN KHALFALLAH Hela ItimAsrScoVdf" userId="d55be94f-4073-46ba-88ef-465599598fde" providerId="ADAL" clId="{A4FF94CC-8014-4194-8A51-69C40D9833E5}" dt="2023-03-21T08:39:21.638" v="141" actId="26606"/>
          <ac:spMkLst>
            <pc:docMk/>
            <pc:sldMk cId="815393806" sldId="304"/>
            <ac:spMk id="25628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9:21.638" v="141" actId="26606"/>
          <ac:spMkLst>
            <pc:docMk/>
            <pc:sldMk cId="815393806" sldId="304"/>
            <ac:spMk id="25630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9:21.638" v="141" actId="26606"/>
          <ac:spMkLst>
            <pc:docMk/>
            <pc:sldMk cId="815393806" sldId="304"/>
            <ac:spMk id="25634" creationId="{7319A1DD-F557-4EC6-8A8C-F7617B4CD678}"/>
          </ac:spMkLst>
        </pc:spChg>
        <pc:spChg chg="add del">
          <ac:chgData name="BEN KHALFALLAH Hela ItimAsrScoVdf" userId="d55be94f-4073-46ba-88ef-465599598fde" providerId="ADAL" clId="{A4FF94CC-8014-4194-8A51-69C40D9833E5}" dt="2023-03-21T08:39:27.349" v="143" actId="26606"/>
          <ac:spMkLst>
            <pc:docMk/>
            <pc:sldMk cId="815393806" sldId="304"/>
            <ac:spMk id="25638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9:27.349" v="143" actId="26606"/>
          <ac:spMkLst>
            <pc:docMk/>
            <pc:sldMk cId="815393806" sldId="304"/>
            <ac:spMk id="25639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9:27.349" v="143" actId="26606"/>
          <ac:spMkLst>
            <pc:docMk/>
            <pc:sldMk cId="815393806" sldId="304"/>
            <ac:spMk id="25641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39:27.349" v="143" actId="26606"/>
          <ac:spMkLst>
            <pc:docMk/>
            <pc:sldMk cId="815393806" sldId="304"/>
            <ac:spMk id="25642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15" v="145" actId="26606"/>
          <ac:spMkLst>
            <pc:docMk/>
            <pc:sldMk cId="815393806" sldId="304"/>
            <ac:spMk id="25644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15" v="145" actId="26606"/>
          <ac:spMkLst>
            <pc:docMk/>
            <pc:sldMk cId="815393806" sldId="304"/>
            <ac:spMk id="25645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15" v="145" actId="26606"/>
          <ac:spMkLst>
            <pc:docMk/>
            <pc:sldMk cId="815393806" sldId="304"/>
            <ac:spMk id="25648" creationId="{DA0CA737-33FC-47E3-965A-D1C2CAA62894}"/>
          </ac:spMkLst>
        </pc:spChg>
        <pc:spChg chg="add del">
          <ac:chgData name="BEN KHALFALLAH Hela ItimAsrScoVdf" userId="d55be94f-4073-46ba-88ef-465599598fde" providerId="ADAL" clId="{A4FF94CC-8014-4194-8A51-69C40D9833E5}" dt="2023-03-21T08:39:29.315" v="145" actId="26606"/>
          <ac:spMkLst>
            <pc:docMk/>
            <pc:sldMk cId="815393806" sldId="304"/>
            <ac:spMk id="25649" creationId="{22189942-24EB-488E-8B69-EB80F7E53E36}"/>
          </ac:spMkLst>
        </pc:spChg>
        <pc:spChg chg="add del">
          <ac:chgData name="BEN KHALFALLAH Hela ItimAsrScoVdf" userId="d55be94f-4073-46ba-88ef-465599598fde" providerId="ADAL" clId="{A4FF94CC-8014-4194-8A51-69C40D9833E5}" dt="2023-03-21T08:39:36.168" v="148" actId="26606"/>
          <ac:spMkLst>
            <pc:docMk/>
            <pc:sldMk cId="815393806" sldId="304"/>
            <ac:spMk id="25651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9:36.168" v="148" actId="26606"/>
          <ac:spMkLst>
            <pc:docMk/>
            <pc:sldMk cId="815393806" sldId="304"/>
            <ac:spMk id="25652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9:36.168" v="148" actId="26606"/>
          <ac:spMkLst>
            <pc:docMk/>
            <pc:sldMk cId="815393806" sldId="304"/>
            <ac:spMk id="25654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1T08:39:36.168" v="148" actId="26606"/>
          <ac:spMkLst>
            <pc:docMk/>
            <pc:sldMk cId="815393806" sldId="304"/>
            <ac:spMk id="25656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1T08:39:36.168" v="148" actId="26606"/>
          <ac:spMkLst>
            <pc:docMk/>
            <pc:sldMk cId="815393806" sldId="304"/>
            <ac:spMk id="25657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815393806" sldId="304"/>
            <ac:spMk id="25662" creationId="{52C0B2E1-0268-42EC-ABD3-94F81A05BCBD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815393806" sldId="304"/>
            <ac:spMk id="25664" creationId="{7D2256B4-48EA-40FC-BBC0-AA1EE6E0080C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815393806" sldId="304"/>
            <ac:spMk id="25668" creationId="{F3B3B6C5-748F-437C-AE76-DB11FEA99E16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815393806" sldId="304"/>
            <ac:spMk id="25670" creationId="{197CEB5D-9BB2-475C-BA8D-AC88BB8C976E}"/>
          </ac:spMkLst>
        </pc:spChg>
        <pc:spChg chg="add del">
          <ac:chgData name="BEN KHALFALLAH Hela ItimAsrScoVdf" userId="d55be94f-4073-46ba-88ef-465599598fde" providerId="ADAL" clId="{A4FF94CC-8014-4194-8A51-69C40D9833E5}" dt="2023-03-22T19:18:14.059" v="4452" actId="26606"/>
          <ac:spMkLst>
            <pc:docMk/>
            <pc:sldMk cId="815393806" sldId="304"/>
            <ac:spMk id="28679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8:14.059" v="4452" actId="26606"/>
          <ac:spMkLst>
            <pc:docMk/>
            <pc:sldMk cId="815393806" sldId="304"/>
            <ac:spMk id="28681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8:14.059" v="4452" actId="26606"/>
          <ac:spMkLst>
            <pc:docMk/>
            <pc:sldMk cId="815393806" sldId="304"/>
            <ac:spMk id="28685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37" v="4467" actId="26606"/>
          <ac:spMkLst>
            <pc:docMk/>
            <pc:sldMk cId="815393806" sldId="304"/>
            <ac:spMk id="2869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37" v="4467" actId="26606"/>
          <ac:spMkLst>
            <pc:docMk/>
            <pc:sldMk cId="815393806" sldId="304"/>
            <ac:spMk id="2869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37" v="4467" actId="26606"/>
          <ac:spMkLst>
            <pc:docMk/>
            <pc:sldMk cId="815393806" sldId="304"/>
            <ac:spMk id="28696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9:19:14.895" v="4458" actId="26606"/>
          <ac:spMkLst>
            <pc:docMk/>
            <pc:sldMk cId="815393806" sldId="304"/>
            <ac:spMk id="2870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9:14.895" v="4458" actId="26606"/>
          <ac:spMkLst>
            <pc:docMk/>
            <pc:sldMk cId="815393806" sldId="304"/>
            <ac:spMk id="2870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9:14.895" v="4458" actId="26606"/>
          <ac:spMkLst>
            <pc:docMk/>
            <pc:sldMk cId="815393806" sldId="304"/>
            <ac:spMk id="28707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9:19:20.379" v="4460" actId="26606"/>
          <ac:spMkLst>
            <pc:docMk/>
            <pc:sldMk cId="815393806" sldId="304"/>
            <ac:spMk id="2871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9:20.379" v="4460" actId="26606"/>
          <ac:spMkLst>
            <pc:docMk/>
            <pc:sldMk cId="815393806" sldId="304"/>
            <ac:spMk id="28711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9:20.379" v="4460" actId="26606"/>
          <ac:spMkLst>
            <pc:docMk/>
            <pc:sldMk cId="815393806" sldId="304"/>
            <ac:spMk id="28713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19:22.956" v="4462" actId="26606"/>
          <ac:spMkLst>
            <pc:docMk/>
            <pc:sldMk cId="815393806" sldId="304"/>
            <ac:spMk id="28715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19:22.956" v="4462" actId="26606"/>
          <ac:spMkLst>
            <pc:docMk/>
            <pc:sldMk cId="815393806" sldId="304"/>
            <ac:spMk id="28716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19:22.956" v="4462" actId="26606"/>
          <ac:spMkLst>
            <pc:docMk/>
            <pc:sldMk cId="815393806" sldId="304"/>
            <ac:spMk id="28718" creationId="{4FE1B9C8-0443-4506-BBD6-3AF8DE46D4C7}"/>
          </ac:spMkLst>
        </pc:spChg>
        <pc:spChg chg="add del">
          <ac:chgData name="BEN KHALFALLAH Hela ItimAsrScoVdf" userId="d55be94f-4073-46ba-88ef-465599598fde" providerId="ADAL" clId="{A4FF94CC-8014-4194-8A51-69C40D9833E5}" dt="2023-03-22T19:19:33.677" v="4464" actId="26606"/>
          <ac:spMkLst>
            <pc:docMk/>
            <pc:sldMk cId="815393806" sldId="304"/>
            <ac:spMk id="2872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9:33.677" v="4464" actId="26606"/>
          <ac:spMkLst>
            <pc:docMk/>
            <pc:sldMk cId="815393806" sldId="304"/>
            <ac:spMk id="2872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9:33.677" v="4464" actId="26606"/>
          <ac:spMkLst>
            <pc:docMk/>
            <pc:sldMk cId="815393806" sldId="304"/>
            <ac:spMk id="28724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12" v="4466" actId="26606"/>
          <ac:spMkLst>
            <pc:docMk/>
            <pc:sldMk cId="815393806" sldId="304"/>
            <ac:spMk id="2872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12" v="4466" actId="26606"/>
          <ac:spMkLst>
            <pc:docMk/>
            <pc:sldMk cId="815393806" sldId="304"/>
            <ac:spMk id="2872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19:40.412" v="4466" actId="26606"/>
          <ac:spMkLst>
            <pc:docMk/>
            <pc:sldMk cId="815393806" sldId="304"/>
            <ac:spMk id="28730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3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3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35" creationId="{2A85F7B3-F4E6-4FBF-B74E-43CAB468F500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10" v="5296" actId="26606"/>
          <ac:spMkLst>
            <pc:docMk/>
            <pc:sldMk cId="815393806" sldId="304"/>
            <ac:spMk id="2874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10" v="5296" actId="26606"/>
          <ac:spMkLst>
            <pc:docMk/>
            <pc:sldMk cId="815393806" sldId="304"/>
            <ac:spMk id="2874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20:23:18.910" v="5296" actId="26606"/>
          <ac:spMkLst>
            <pc:docMk/>
            <pc:sldMk cId="815393806" sldId="304"/>
            <ac:spMk id="28747" creationId="{C6D18C07-B1F9-42F0-8956-B88FC37A674C}"/>
          </ac:spMkLst>
        </pc:spChg>
        <pc:spChg chg="add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50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51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20:23:18.936" v="5297" actId="26606"/>
          <ac:spMkLst>
            <pc:docMk/>
            <pc:sldMk cId="815393806" sldId="304"/>
            <ac:spMk id="28753" creationId="{CA73784B-AC76-4BAD-93AF-C72D0EDFD715}"/>
          </ac:spMkLst>
        </pc:spChg>
        <pc:picChg chg="add del mod">
          <ac:chgData name="BEN KHALFALLAH Hela ItimAsrScoVdf" userId="d55be94f-4073-46ba-88ef-465599598fde" providerId="ADAL" clId="{A4FF94CC-8014-4194-8A51-69C40D9833E5}" dt="2023-03-22T19:14:30.709" v="4434" actId="478"/>
          <ac:picMkLst>
            <pc:docMk/>
            <pc:sldMk cId="815393806" sldId="304"/>
            <ac:picMk id="28" creationId="{D735DCAA-30A3-4601-2070-BFAA3FBF83E9}"/>
          </ac:picMkLst>
        </pc:picChg>
        <pc:picChg chg="del mod ord">
          <ac:chgData name="BEN KHALFALLAH Hela ItimAsrScoVdf" userId="d55be94f-4073-46ba-88ef-465599598fde" providerId="ADAL" clId="{A4FF94CC-8014-4194-8A51-69C40D9833E5}" dt="2023-03-21T08:39:32.833" v="147" actId="478"/>
          <ac:picMkLst>
            <pc:docMk/>
            <pc:sldMk cId="815393806" sldId="304"/>
            <ac:picMk id="25604" creationId="{BB2BDD75-3BF3-4B82-8211-A00584C803A7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18:16.888" v="4453" actId="478"/>
          <ac:picMkLst>
            <pc:docMk/>
            <pc:sldMk cId="815393806" sldId="304"/>
            <ac:picMk id="28674" creationId="{581F4998-969F-4C11-8BE4-850A9EC5E2E9}"/>
          </ac:picMkLst>
        </pc:picChg>
        <pc:picChg chg="add del">
          <ac:chgData name="BEN KHALFALLAH Hela ItimAsrScoVdf" userId="d55be94f-4073-46ba-88ef-465599598fde" providerId="ADAL" clId="{A4FF94CC-8014-4194-8A51-69C40D9833E5}" dt="2023-03-22T19:18:37.962" v="4455" actId="478"/>
          <ac:picMkLst>
            <pc:docMk/>
            <pc:sldMk cId="815393806" sldId="304"/>
            <ac:picMk id="28676" creationId="{04BBDB27-2B95-4CC3-96D9-4928F4D5E4B2}"/>
          </ac:picMkLst>
        </pc:picChg>
        <pc:picChg chg="add mod">
          <ac:chgData name="BEN KHALFALLAH Hela ItimAsrScoVdf" userId="d55be94f-4073-46ba-88ef-465599598fde" providerId="ADAL" clId="{A4FF94CC-8014-4194-8A51-69C40D9833E5}" dt="2023-03-22T20:23:18.936" v="5297" actId="26606"/>
          <ac:picMkLst>
            <pc:docMk/>
            <pc:sldMk cId="815393806" sldId="304"/>
            <ac:picMk id="28678" creationId="{92CFD91C-8A8F-44DC-A9DF-3E3762B98748}"/>
          </ac:picMkLst>
        </pc:picChg>
        <pc:cxnChg chg="add del">
          <ac:chgData name="BEN KHALFALLAH Hela ItimAsrScoVdf" userId="d55be94f-4073-46ba-88ef-465599598fde" providerId="ADAL" clId="{A4FF94CC-8014-4194-8A51-69C40D9833E5}" dt="2023-03-21T08:52:27.121" v="257" actId="26606"/>
          <ac:cxnSpMkLst>
            <pc:docMk/>
            <pc:sldMk cId="815393806" sldId="304"/>
            <ac:cxnSpMk id="11" creationId="{3D44BCCA-102D-4A9D-B1E4-2450CAF0B05E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09.920" v="681" actId="26606"/>
          <ac:cxnSpMkLst>
            <pc:docMk/>
            <pc:sldMk cId="815393806" sldId="304"/>
            <ac:cxnSpMk id="21" creationId="{3D44BCCA-102D-4A9D-B1E4-2450CAF0B05E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09.920" v="681" actId="26606"/>
          <ac:cxnSpMkLst>
            <pc:docMk/>
            <pc:sldMk cId="815393806" sldId="304"/>
            <ac:cxnSpMk id="24" creationId="{BB14AD1F-ADD5-46E7-966F-4C0290232FF9}"/>
          </ac:cxnSpMkLst>
        </pc:cxnChg>
        <pc:cxnChg chg="add del">
          <ac:chgData name="BEN KHALFALLAH Hela ItimAsrScoVdf" userId="d55be94f-4073-46ba-88ef-465599598fde" providerId="ADAL" clId="{A4FF94CC-8014-4194-8A51-69C40D9833E5}" dt="2023-03-22T19:18:01.653" v="4436" actId="26606"/>
          <ac:cxnSpMkLst>
            <pc:docMk/>
            <pc:sldMk cId="815393806" sldId="304"/>
            <ac:cxnSpMk id="3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23.926" v="682" actId="26606"/>
          <ac:cxnSpMkLst>
            <pc:docMk/>
            <pc:sldMk cId="815393806" sldId="304"/>
            <ac:cxnSpMk id="35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9:18:01.653" v="4436" actId="26606"/>
          <ac:cxnSpMkLst>
            <pc:docMk/>
            <pc:sldMk cId="815393806" sldId="304"/>
            <ac:cxnSpMk id="38" creationId="{73741D5B-1709-4CDB-963A-CC3C749412B8}"/>
          </ac:cxnSpMkLst>
        </pc:cxnChg>
        <pc:cxnChg chg="add del">
          <ac:chgData name="BEN KHALFALLAH Hela ItimAsrScoVdf" userId="d55be94f-4073-46ba-88ef-465599598fde" providerId="ADAL" clId="{A4FF94CC-8014-4194-8A51-69C40D9833E5}" dt="2023-03-21T12:39:23.926" v="682" actId="26606"/>
          <ac:cxnSpMkLst>
            <pc:docMk/>
            <pc:sldMk cId="815393806" sldId="304"/>
            <ac:cxnSpMk id="39" creationId="{7ABFD994-C2DC-4E7D-9411-C7FF7813EF47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815393806" sldId="304"/>
            <ac:cxnSpMk id="52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815393806" sldId="304"/>
            <ac:cxnSpMk id="56" creationId="{F41136EC-EC34-4D08-B5AB-8CE5870B1C74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9.335" v="146" actId="26606"/>
          <ac:cxnSpMkLst>
            <pc:docMk/>
            <pc:sldMk cId="815393806" sldId="304"/>
            <ac:cxnSpMk id="25620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9.335" v="146" actId="26606"/>
          <ac:cxnSpMkLst>
            <pc:docMk/>
            <pc:sldMk cId="815393806" sldId="304"/>
            <ac:cxnSpMk id="25621" creationId="{F3CC58E3-BDF9-495D-9327-85F68058BE32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1.638" v="141" actId="26606"/>
          <ac:cxnSpMkLst>
            <pc:docMk/>
            <pc:sldMk cId="815393806" sldId="304"/>
            <ac:cxnSpMk id="25632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1.638" v="141" actId="26606"/>
          <ac:cxnSpMkLst>
            <pc:docMk/>
            <pc:sldMk cId="815393806" sldId="304"/>
            <ac:cxnSpMk id="25636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7.349" v="143" actId="26606"/>
          <ac:cxnSpMkLst>
            <pc:docMk/>
            <pc:sldMk cId="815393806" sldId="304"/>
            <ac:cxnSpMk id="25640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9.315" v="145" actId="26606"/>
          <ac:cxnSpMkLst>
            <pc:docMk/>
            <pc:sldMk cId="815393806" sldId="304"/>
            <ac:cxnSpMk id="25646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29.315" v="145" actId="26606"/>
          <ac:cxnSpMkLst>
            <pc:docMk/>
            <pc:sldMk cId="815393806" sldId="304"/>
            <ac:cxnSpMk id="25647" creationId="{F3CC58E3-BDF9-495D-9327-85F68058BE32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36.168" v="148" actId="26606"/>
          <ac:cxnSpMkLst>
            <pc:docMk/>
            <pc:sldMk cId="815393806" sldId="304"/>
            <ac:cxnSpMk id="25653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9:36.168" v="148" actId="26606"/>
          <ac:cxnSpMkLst>
            <pc:docMk/>
            <pc:sldMk cId="815393806" sldId="304"/>
            <ac:cxnSpMk id="25655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815393806" sldId="304"/>
            <ac:cxnSpMk id="25666" creationId="{3D44BCCA-102D-4A9D-B1E4-2450CAF0B05E}"/>
          </ac:cxnSpMkLst>
        </pc:cxnChg>
        <pc:cxnChg chg="add 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815393806" sldId="304"/>
            <ac:cxnSpMk id="25672" creationId="{BB14AD1F-ADD5-46E7-966F-4C0290232FF9}"/>
          </ac:cxnSpMkLst>
        </pc:cxnChg>
        <pc:cxnChg chg="add del">
          <ac:chgData name="BEN KHALFALLAH Hela ItimAsrScoVdf" userId="d55be94f-4073-46ba-88ef-465599598fde" providerId="ADAL" clId="{A4FF94CC-8014-4194-8A51-69C40D9833E5}" dt="2023-03-22T19:18:14.059" v="4452" actId="26606"/>
          <ac:cxnSpMkLst>
            <pc:docMk/>
            <pc:sldMk cId="815393806" sldId="304"/>
            <ac:cxnSpMk id="2868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40.437" v="4467" actId="26606"/>
          <ac:cxnSpMkLst>
            <pc:docMk/>
            <pc:sldMk cId="815393806" sldId="304"/>
            <ac:cxnSpMk id="2869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14.895" v="4458" actId="26606"/>
          <ac:cxnSpMkLst>
            <pc:docMk/>
            <pc:sldMk cId="815393806" sldId="304"/>
            <ac:cxnSpMk id="2870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20.379" v="4460" actId="26606"/>
          <ac:cxnSpMkLst>
            <pc:docMk/>
            <pc:sldMk cId="815393806" sldId="304"/>
            <ac:cxnSpMk id="28709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20.379" v="4460" actId="26606"/>
          <ac:cxnSpMkLst>
            <pc:docMk/>
            <pc:sldMk cId="815393806" sldId="304"/>
            <ac:cxnSpMk id="28712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22.956" v="4462" actId="26606"/>
          <ac:cxnSpMkLst>
            <pc:docMk/>
            <pc:sldMk cId="815393806" sldId="304"/>
            <ac:cxnSpMk id="28717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22.956" v="4462" actId="26606"/>
          <ac:cxnSpMkLst>
            <pc:docMk/>
            <pc:sldMk cId="815393806" sldId="304"/>
            <ac:cxnSpMk id="28719" creationId="{354C29FE-6D99-4083-90D8-9683EA5D443A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33.677" v="4464" actId="26606"/>
          <ac:cxnSpMkLst>
            <pc:docMk/>
            <pc:sldMk cId="815393806" sldId="304"/>
            <ac:cxnSpMk id="2872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33.677" v="4464" actId="26606"/>
          <ac:cxnSpMkLst>
            <pc:docMk/>
            <pc:sldMk cId="815393806" sldId="304"/>
            <ac:cxnSpMk id="2872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19:40.412" v="4466" actId="26606"/>
          <ac:cxnSpMkLst>
            <pc:docMk/>
            <pc:sldMk cId="815393806" sldId="304"/>
            <ac:cxnSpMk id="2872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3:18.936" v="5297" actId="26606"/>
          <ac:cxnSpMkLst>
            <pc:docMk/>
            <pc:sldMk cId="815393806" sldId="304"/>
            <ac:cxnSpMk id="2873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3:18.936" v="5297" actId="26606"/>
          <ac:cxnSpMkLst>
            <pc:docMk/>
            <pc:sldMk cId="815393806" sldId="304"/>
            <ac:cxnSpMk id="28736" creationId="{73741D5B-1709-4CDB-963A-CC3C749412B8}"/>
          </ac:cxnSpMkLst>
        </pc:cxnChg>
        <pc:cxnChg chg="add del">
          <ac:chgData name="BEN KHALFALLAH Hela ItimAsrScoVdf" userId="d55be94f-4073-46ba-88ef-465599598fde" providerId="ADAL" clId="{A4FF94CC-8014-4194-8A51-69C40D9833E5}" dt="2023-03-22T20:23:18.910" v="5296" actId="26606"/>
          <ac:cxnSpMkLst>
            <pc:docMk/>
            <pc:sldMk cId="815393806" sldId="304"/>
            <ac:cxnSpMk id="28745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20:23:18.936" v="5297" actId="26606"/>
          <ac:cxnSpMkLst>
            <pc:docMk/>
            <pc:sldMk cId="815393806" sldId="304"/>
            <ac:cxnSpMk id="28749" creationId="{811DCF04-0C7C-44FC-8246-FC8D736B1A71}"/>
          </ac:cxnSpMkLst>
        </pc:cxnChg>
        <pc:cxnChg chg="add">
          <ac:chgData name="BEN KHALFALLAH Hela ItimAsrScoVdf" userId="d55be94f-4073-46ba-88ef-465599598fde" providerId="ADAL" clId="{A4FF94CC-8014-4194-8A51-69C40D9833E5}" dt="2023-03-22T20:23:18.936" v="5297" actId="26606"/>
          <ac:cxnSpMkLst>
            <pc:docMk/>
            <pc:sldMk cId="815393806" sldId="304"/>
            <ac:cxnSpMk id="28752" creationId="{15E01FA5-D766-43CA-A83D-E7CF3F04E96F}"/>
          </ac:cxnSpMkLst>
        </pc:cxnChg>
      </pc:sldChg>
      <pc:sldChg chg="modSp mod">
        <pc:chgData name="BEN KHALFALLAH Hela ItimAsrScoVdf" userId="d55be94f-4073-46ba-88ef-465599598fde" providerId="ADAL" clId="{A4FF94CC-8014-4194-8A51-69C40D9833E5}" dt="2023-03-22T19:52:10.485" v="4954" actId="20577"/>
        <pc:sldMkLst>
          <pc:docMk/>
          <pc:sldMk cId="2450043459" sldId="306"/>
        </pc:sldMkLst>
        <pc:spChg chg="mod">
          <ac:chgData name="BEN KHALFALLAH Hela ItimAsrScoVdf" userId="d55be94f-4073-46ba-88ef-465599598fde" providerId="ADAL" clId="{A4FF94CC-8014-4194-8A51-69C40D9833E5}" dt="2023-03-22T19:52:10.485" v="4954" actId="20577"/>
          <ac:spMkLst>
            <pc:docMk/>
            <pc:sldMk cId="2450043459" sldId="306"/>
            <ac:spMk id="2" creationId="{A8A1A782-9EBA-46A7-BFE8-619765FC17A5}"/>
          </ac:spMkLst>
        </pc:spChg>
      </pc:sldChg>
      <pc:sldChg chg="modSp mod">
        <pc:chgData name="BEN KHALFALLAH Hela ItimAsrScoVdf" userId="d55be94f-4073-46ba-88ef-465599598fde" providerId="ADAL" clId="{A4FF94CC-8014-4194-8A51-69C40D9833E5}" dt="2023-03-22T19:33:25.138" v="4623" actId="20577"/>
        <pc:sldMkLst>
          <pc:docMk/>
          <pc:sldMk cId="556941252" sldId="307"/>
        </pc:sldMkLst>
        <pc:spChg chg="mod">
          <ac:chgData name="BEN KHALFALLAH Hela ItimAsrScoVdf" userId="d55be94f-4073-46ba-88ef-465599598fde" providerId="ADAL" clId="{A4FF94CC-8014-4194-8A51-69C40D9833E5}" dt="2023-03-22T19:33:25.138" v="4623" actId="20577"/>
          <ac:spMkLst>
            <pc:docMk/>
            <pc:sldMk cId="556941252" sldId="307"/>
            <ac:spMk id="2" creationId="{A8A1A782-9EBA-46A7-BFE8-619765FC17A5}"/>
          </ac:spMkLst>
        </pc:spChg>
      </pc:sldChg>
      <pc:sldChg chg="del">
        <pc:chgData name="BEN KHALFALLAH Hela ItimAsrScoVdf" userId="d55be94f-4073-46ba-88ef-465599598fde" providerId="ADAL" clId="{A4FF94CC-8014-4194-8A51-69C40D9833E5}" dt="2023-03-22T18:37:16.407" v="3592" actId="47"/>
        <pc:sldMkLst>
          <pc:docMk/>
          <pc:sldMk cId="4025253706" sldId="309"/>
        </pc:sldMkLst>
      </pc:sldChg>
      <pc:sldChg chg="addSp delSp modSp del mod delDesignElem">
        <pc:chgData name="BEN KHALFALLAH Hela ItimAsrScoVdf" userId="d55be94f-4073-46ba-88ef-465599598fde" providerId="ADAL" clId="{A4FF94CC-8014-4194-8A51-69C40D9833E5}" dt="2023-03-22T15:31:56.970" v="815" actId="47"/>
        <pc:sldMkLst>
          <pc:docMk/>
          <pc:sldMk cId="562717100" sldId="310"/>
        </pc:sldMkLst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5" creationId="{87537E49-F10D-40DA-8ECC-E6BCFE04434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562717100" sldId="310"/>
            <ac:spMk id="8" creationId="{D829E218-74FB-4455-98BE-F2C5BA8978BE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0" creationId="{49291490-7754-4CB6-B608-B9783405CC67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562717100" sldId="310"/>
            <ac:spMk id="10" creationId="{7E8D75FD-D4F9-4D11-B70D-82EFCB4CFA5B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1" creationId="{FD814353-12DD-41D7-8069-CC405ECC42DC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2" creationId="{EC4B6567-5C26-44B3-894E-86E0C1FB1423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3" creationId="{170C3FCA-B06E-4527-B33B-4A1971AAFD63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562717100" sldId="310"/>
            <ac:spMk id="14" creationId="{97D059AC-3470-4BA5-82E3-D1570297A331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4" creationId="{AD6B64D0-6F38-4636-A944-D9D191C5335D}"/>
          </ac:spMkLst>
        </pc:spChg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15" creationId="{F5A22F9D-D854-4D26-AE22-D89E7C9186B8}"/>
          </ac:spMkLst>
        </pc:spChg>
        <pc:spChg chg="add del mod">
          <ac:chgData name="BEN KHALFALLAH Hela ItimAsrScoVdf" userId="d55be94f-4073-46ba-88ef-465599598fde" providerId="ADAL" clId="{A4FF94CC-8014-4194-8A51-69C40D9833E5}" dt="2023-03-22T15:31:02.237" v="792" actId="21"/>
          <ac:spMkLst>
            <pc:docMk/>
            <pc:sldMk cId="562717100" sldId="310"/>
            <ac:spMk id="16" creationId="{D2755CB7-25A7-4C37-861D-2752CD750E7E}"/>
          </ac:spMkLst>
        </pc:spChg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17" creationId="{9B60A17A-04FA-4E40-94E6-58D924519D3F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562717100" sldId="310"/>
            <ac:spMk id="18" creationId="{FF10DB11-2231-4DE8-9179-3414D9F6C72F}"/>
          </ac:spMkLst>
        </pc:spChg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19" creationId="{FA5FF32F-E7F8-4A9E-A146-1D0D7E38B8F7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562717100" sldId="310"/>
            <ac:spMk id="20" creationId="{E691284A-2CC7-41DB-ADDC-4B9D104DDFB0}"/>
          </ac:spMkLst>
        </pc:spChg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21" creationId="{75C35187-DCF0-4CF0-B5D6-64CC4FA44A72}"/>
          </ac:spMkLst>
        </pc:spChg>
        <pc:spChg chg="del">
          <ac:chgData name="BEN KHALFALLAH Hela ItimAsrScoVdf" userId="d55be94f-4073-46ba-88ef-465599598fde" providerId="ADAL" clId="{A4FF94CC-8014-4194-8A51-69C40D9833E5}" dt="2023-03-22T15:30:28.840" v="790" actId="21"/>
          <ac:spMkLst>
            <pc:docMk/>
            <pc:sldMk cId="562717100" sldId="310"/>
            <ac:spMk id="22" creationId="{975E5766-29DA-4B97-9398-65880AC1AAFA}"/>
          </ac:spMkLst>
        </pc:spChg>
        <pc:picChg chg="del">
          <ac:chgData name="BEN KHALFALLAH Hela ItimAsrScoVdf" userId="d55be94f-4073-46ba-88ef-465599598fde" providerId="ADAL" clId="{A4FF94CC-8014-4194-8A51-69C40D9833E5}" dt="2023-03-22T15:31:02.237" v="792" actId="21"/>
          <ac:picMkLst>
            <pc:docMk/>
            <pc:sldMk cId="562717100" sldId="310"/>
            <ac:picMk id="4" creationId="{BAD79BC2-C722-4B69-AC9D-5E1D1EF120F1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562717100" sldId="310"/>
            <ac:cxnSpMk id="12" creationId="{1F5DC8C3-BA5F-4EED-BB9A-A14272BD82A1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562717100" sldId="310"/>
            <ac:cxnSpMk id="16" creationId="{F075D09A-FF42-4BFF-AC74-BFB1C6A4E427}"/>
          </ac:cxnSpMkLst>
        </pc:cxnChg>
      </pc:sldChg>
      <pc:sldChg chg="addSp delSp modSp del mod setBg">
        <pc:chgData name="BEN KHALFALLAH Hela ItimAsrScoVdf" userId="d55be94f-4073-46ba-88ef-465599598fde" providerId="ADAL" clId="{A4FF94CC-8014-4194-8A51-69C40D9833E5}" dt="2023-03-22T17:37:41.556" v="2327" actId="47"/>
        <pc:sldMkLst>
          <pc:docMk/>
          <pc:sldMk cId="1601191597" sldId="340"/>
        </pc:sldMkLst>
        <pc:spChg chg="add del">
          <ac:chgData name="BEN KHALFALLAH Hela ItimAsrScoVdf" userId="d55be94f-4073-46ba-88ef-465599598fde" providerId="ADAL" clId="{A4FF94CC-8014-4194-8A51-69C40D9833E5}" dt="2023-03-21T09:08:07.887" v="392" actId="26606"/>
          <ac:spMkLst>
            <pc:docMk/>
            <pc:sldMk cId="1601191597" sldId="340"/>
            <ac:spMk id="1031" creationId="{25ED69BC-66D4-439D-9739-69DA08317B18}"/>
          </ac:spMkLst>
        </pc:spChg>
        <pc:spChg chg="add del">
          <ac:chgData name="BEN KHALFALLAH Hela ItimAsrScoVdf" userId="d55be94f-4073-46ba-88ef-465599598fde" providerId="ADAL" clId="{A4FF94CC-8014-4194-8A51-69C40D9833E5}" dt="2023-03-21T09:08:07.887" v="392" actId="26606"/>
          <ac:spMkLst>
            <pc:docMk/>
            <pc:sldMk cId="1601191597" sldId="340"/>
            <ac:spMk id="1033" creationId="{9D7312F7-2B85-4A98-BE37-BB99514D3508}"/>
          </ac:spMkLst>
        </pc:spChg>
        <pc:spChg chg="add del">
          <ac:chgData name="BEN KHALFALLAH Hela ItimAsrScoVdf" userId="d55be94f-4073-46ba-88ef-465599598fde" providerId="ADAL" clId="{A4FF94CC-8014-4194-8A51-69C40D9833E5}" dt="2023-03-21T09:08:07.886" v="391" actId="26606"/>
          <ac:spMkLst>
            <pc:docMk/>
            <pc:sldMk cId="1601191597" sldId="340"/>
            <ac:spMk id="1035" creationId="{AFF43A89-FF65-44A9-BE4C-DC7389FF9CE1}"/>
          </ac:spMkLst>
        </pc:spChg>
        <pc:spChg chg="add del">
          <ac:chgData name="BEN KHALFALLAH Hela ItimAsrScoVdf" userId="d55be94f-4073-46ba-88ef-465599598fde" providerId="ADAL" clId="{A4FF94CC-8014-4194-8A51-69C40D9833E5}" dt="2023-03-21T09:08:07.886" v="391" actId="26606"/>
          <ac:spMkLst>
            <pc:docMk/>
            <pc:sldMk cId="1601191597" sldId="340"/>
            <ac:spMk id="1036" creationId="{3CBC4341-33FB-4D46-A7B4-62039B616233}"/>
          </ac:spMkLst>
        </pc:spChg>
        <pc:spChg chg="add del">
          <ac:chgData name="BEN KHALFALLAH Hela ItimAsrScoVdf" userId="d55be94f-4073-46ba-88ef-465599598fde" providerId="ADAL" clId="{A4FF94CC-8014-4194-8A51-69C40D9833E5}" dt="2023-03-21T09:08:02.724" v="387" actId="26606"/>
          <ac:spMkLst>
            <pc:docMk/>
            <pc:sldMk cId="1601191597" sldId="340"/>
            <ac:spMk id="1038" creationId="{BCD2D517-BC35-4439-AC31-06DF764F25FC}"/>
          </ac:spMkLst>
        </pc:spChg>
        <pc:spChg chg="add del">
          <ac:chgData name="BEN KHALFALLAH Hela ItimAsrScoVdf" userId="d55be94f-4073-46ba-88ef-465599598fde" providerId="ADAL" clId="{A4FF94CC-8014-4194-8A51-69C40D9833E5}" dt="2023-03-21T09:08:02.724" v="387" actId="26606"/>
          <ac:spMkLst>
            <pc:docMk/>
            <pc:sldMk cId="1601191597" sldId="340"/>
            <ac:spMk id="1040" creationId="{2DD3F846-0483-40F5-A881-0C1AD2A0CAD7}"/>
          </ac:spMkLst>
        </pc:spChg>
        <pc:spChg chg="add del">
          <ac:chgData name="BEN KHALFALLAH Hela ItimAsrScoVdf" userId="d55be94f-4073-46ba-88ef-465599598fde" providerId="ADAL" clId="{A4FF94CC-8014-4194-8A51-69C40D9833E5}" dt="2023-03-21T09:08:07.886" v="391" actId="26606"/>
          <ac:spMkLst>
            <pc:docMk/>
            <pc:sldMk cId="1601191597" sldId="340"/>
            <ac:spMk id="1042" creationId="{89394C5B-B8DE-4221-8CA4-A30237DB3241}"/>
          </ac:spMkLst>
        </pc:spChg>
        <pc:picChg chg="mod">
          <ac:chgData name="BEN KHALFALLAH Hela ItimAsrScoVdf" userId="d55be94f-4073-46ba-88ef-465599598fde" providerId="ADAL" clId="{A4FF94CC-8014-4194-8A51-69C40D9833E5}" dt="2023-03-21T09:08:07.887" v="392" actId="26606"/>
          <ac:picMkLst>
            <pc:docMk/>
            <pc:sldMk cId="1601191597" sldId="340"/>
            <ac:picMk id="1026" creationId="{A19C4667-4197-47F4-A40E-AB70E7EBD01A}"/>
          </ac:picMkLst>
        </pc:picChg>
      </pc:sldChg>
      <pc:sldChg chg="delSp modSp del delDesignElem">
        <pc:chgData name="BEN KHALFALLAH Hela ItimAsrScoVdf" userId="d55be94f-4073-46ba-88ef-465599598fde" providerId="ADAL" clId="{A4FF94CC-8014-4194-8A51-69C40D9833E5}" dt="2023-03-22T15:29:00.480" v="781" actId="47"/>
        <pc:sldMkLst>
          <pc:docMk/>
          <pc:sldMk cId="3953101026" sldId="342"/>
        </pc:sldMkLst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53101026" sldId="342"/>
            <ac:spMk id="15" creationId="{BCD2D517-BC35-4439-AC31-06DF764F25F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53101026" sldId="342"/>
            <ac:spMk id="16" creationId="{2DD3F846-0483-40F5-A881-0C1AD2A0CAD7}"/>
          </ac:spMkLst>
        </pc:spChg>
        <pc:picChg chg="mod">
          <ac:chgData name="BEN KHALFALLAH Hela ItimAsrScoVdf" userId="d55be94f-4073-46ba-88ef-465599598fde" providerId="ADAL" clId="{A4FF94CC-8014-4194-8A51-69C40D9833E5}" dt="2023-03-21T09:07:48.453" v="385" actId="1076"/>
          <ac:picMkLst>
            <pc:docMk/>
            <pc:sldMk cId="3953101026" sldId="342"/>
            <ac:picMk id="3076" creationId="{D03FAD9D-19E5-4391-BB25-BA73D07707A7}"/>
          </ac:picMkLst>
        </pc:picChg>
      </pc:sldChg>
      <pc:sldChg chg="modSp mod ord">
        <pc:chgData name="BEN KHALFALLAH Hela ItimAsrScoVdf" userId="d55be94f-4073-46ba-88ef-465599598fde" providerId="ADAL" clId="{A4FF94CC-8014-4194-8A51-69C40D9833E5}" dt="2023-03-22T17:39:17.659" v="2343" actId="20577"/>
        <pc:sldMkLst>
          <pc:docMk/>
          <pc:sldMk cId="3434425465" sldId="345"/>
        </pc:sldMkLst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3" creationId="{1229981A-1B80-4A3E-A8C3-CF29C4EDC794}"/>
          </ac:spMkLst>
        </pc:spChg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4" creationId="{2B659939-D305-4A1C-B023-FCDBC5D5B9A0}"/>
          </ac:spMkLst>
        </pc:spChg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5" creationId="{BCCA07F6-4876-4202-9924-A2A2F98F25FC}"/>
          </ac:spMkLst>
        </pc:spChg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6" creationId="{7AA68302-00C1-45B7-9858-B1894A8B67E8}"/>
          </ac:spMkLst>
        </pc:spChg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7" creationId="{CB7EEDEB-F6A8-483C-8722-EABA51B3C53A}"/>
          </ac:spMkLst>
        </pc:spChg>
        <pc:spChg chg="mod">
          <ac:chgData name="BEN KHALFALLAH Hela ItimAsrScoVdf" userId="d55be94f-4073-46ba-88ef-465599598fde" providerId="ADAL" clId="{A4FF94CC-8014-4194-8A51-69C40D9833E5}" dt="2023-03-22T15:32:44.097" v="832" actId="1037"/>
          <ac:spMkLst>
            <pc:docMk/>
            <pc:sldMk cId="3434425465" sldId="345"/>
            <ac:spMk id="8" creationId="{E7D66F18-4100-4F38-9095-7304C4AC8BD2}"/>
          </ac:spMkLst>
        </pc:spChg>
        <pc:spChg chg="mod">
          <ac:chgData name="BEN KHALFALLAH Hela ItimAsrScoVdf" userId="d55be94f-4073-46ba-88ef-465599598fde" providerId="ADAL" clId="{A4FF94CC-8014-4194-8A51-69C40D9833E5}" dt="2023-03-22T17:39:13.605" v="2339" actId="20577"/>
          <ac:spMkLst>
            <pc:docMk/>
            <pc:sldMk cId="3434425465" sldId="345"/>
            <ac:spMk id="9" creationId="{3A95586B-E47D-4F18-BC11-F2EBAEE01D02}"/>
          </ac:spMkLst>
        </pc:spChg>
        <pc:spChg chg="mod">
          <ac:chgData name="BEN KHALFALLAH Hela ItimAsrScoVdf" userId="d55be94f-4073-46ba-88ef-465599598fde" providerId="ADAL" clId="{A4FF94CC-8014-4194-8A51-69C40D9833E5}" dt="2023-03-22T17:39:17.659" v="2343" actId="20577"/>
          <ac:spMkLst>
            <pc:docMk/>
            <pc:sldMk cId="3434425465" sldId="345"/>
            <ac:spMk id="27" creationId="{E3AAE0B3-DE34-4774-9579-CFD0D98E2922}"/>
          </ac:spMkLst>
        </pc:spChg>
        <pc:picChg chg="mod">
          <ac:chgData name="BEN KHALFALLAH Hela ItimAsrScoVdf" userId="d55be94f-4073-46ba-88ef-465599598fde" providerId="ADAL" clId="{A4FF94CC-8014-4194-8A51-69C40D9833E5}" dt="2023-03-22T15:32:21.429" v="816" actId="1440"/>
          <ac:picMkLst>
            <pc:docMk/>
            <pc:sldMk cId="3434425465" sldId="345"/>
            <ac:picMk id="2" creationId="{F2EBA58D-D337-48D1-88E7-A9364622309E}"/>
          </ac:picMkLst>
        </pc:picChg>
        <pc:cxnChg chg="mod">
          <ac:chgData name="BEN KHALFALLAH Hela ItimAsrScoVdf" userId="d55be94f-4073-46ba-88ef-465599598fde" providerId="ADAL" clId="{A4FF94CC-8014-4194-8A51-69C40D9833E5}" dt="2023-03-22T17:39:13.605" v="2339" actId="20577"/>
          <ac:cxnSpMkLst>
            <pc:docMk/>
            <pc:sldMk cId="3434425465" sldId="345"/>
            <ac:cxnSpMk id="15" creationId="{B34583B9-1681-406C-9771-DA3245620D33}"/>
          </ac:cxnSpMkLst>
        </pc:cxnChg>
        <pc:cxnChg chg="mod">
          <ac:chgData name="BEN KHALFALLAH Hela ItimAsrScoVdf" userId="d55be94f-4073-46ba-88ef-465599598fde" providerId="ADAL" clId="{A4FF94CC-8014-4194-8A51-69C40D9833E5}" dt="2023-03-22T15:32:44.097" v="832" actId="1037"/>
          <ac:cxnSpMkLst>
            <pc:docMk/>
            <pc:sldMk cId="3434425465" sldId="345"/>
            <ac:cxnSpMk id="17" creationId="{B1C8E16B-FF87-43F0-87E7-7B16402260EC}"/>
          </ac:cxnSpMkLst>
        </pc:cxnChg>
        <pc:cxnChg chg="mod">
          <ac:chgData name="BEN KHALFALLAH Hela ItimAsrScoVdf" userId="d55be94f-4073-46ba-88ef-465599598fde" providerId="ADAL" clId="{A4FF94CC-8014-4194-8A51-69C40D9833E5}" dt="2023-03-22T15:32:44.097" v="832" actId="1037"/>
          <ac:cxnSpMkLst>
            <pc:docMk/>
            <pc:sldMk cId="3434425465" sldId="345"/>
            <ac:cxnSpMk id="21" creationId="{2A735F3D-A2E3-4D82-B746-C3905F4B2030}"/>
          </ac:cxnSpMkLst>
        </pc:cxnChg>
        <pc:cxnChg chg="mod">
          <ac:chgData name="BEN KHALFALLAH Hela ItimAsrScoVdf" userId="d55be94f-4073-46ba-88ef-465599598fde" providerId="ADAL" clId="{A4FF94CC-8014-4194-8A51-69C40D9833E5}" dt="2023-03-22T17:39:17.659" v="2343" actId="20577"/>
          <ac:cxnSpMkLst>
            <pc:docMk/>
            <pc:sldMk cId="3434425465" sldId="345"/>
            <ac:cxnSpMk id="23" creationId="{7FEDCF58-904C-4F22-8202-7CD37B9B8EF2}"/>
          </ac:cxnSpMkLst>
        </pc:cxnChg>
        <pc:cxnChg chg="mod">
          <ac:chgData name="BEN KHALFALLAH Hela ItimAsrScoVdf" userId="d55be94f-4073-46ba-88ef-465599598fde" providerId="ADAL" clId="{A4FF94CC-8014-4194-8A51-69C40D9833E5}" dt="2023-03-22T15:32:44.097" v="832" actId="1037"/>
          <ac:cxnSpMkLst>
            <pc:docMk/>
            <pc:sldMk cId="3434425465" sldId="345"/>
            <ac:cxnSpMk id="24" creationId="{5E4BC419-6DCE-4239-8AC1-A7D93469BF0F}"/>
          </ac:cxnSpMkLst>
        </pc:cxnChg>
        <pc:cxnChg chg="mod">
          <ac:chgData name="BEN KHALFALLAH Hela ItimAsrScoVdf" userId="d55be94f-4073-46ba-88ef-465599598fde" providerId="ADAL" clId="{A4FF94CC-8014-4194-8A51-69C40D9833E5}" dt="2023-03-22T15:32:44.097" v="832" actId="1037"/>
          <ac:cxnSpMkLst>
            <pc:docMk/>
            <pc:sldMk cId="3434425465" sldId="345"/>
            <ac:cxnSpMk id="26" creationId="{61B28B0C-E1B7-4241-B559-BA033387CD08}"/>
          </ac:cxnSpMkLst>
        </pc:cxnChg>
      </pc:sldChg>
      <pc:sldChg chg="del">
        <pc:chgData name="BEN KHALFALLAH Hela ItimAsrScoVdf" userId="d55be94f-4073-46ba-88ef-465599598fde" providerId="ADAL" clId="{A4FF94CC-8014-4194-8A51-69C40D9833E5}" dt="2023-03-22T18:29:22.942" v="3446" actId="47"/>
        <pc:sldMkLst>
          <pc:docMk/>
          <pc:sldMk cId="3848674323" sldId="346"/>
        </pc:sldMkLst>
      </pc:sldChg>
      <pc:sldChg chg="addSp delSp modSp mod ord delDesignElem">
        <pc:chgData name="BEN KHALFALLAH Hela ItimAsrScoVdf" userId="d55be94f-4073-46ba-88ef-465599598fde" providerId="ADAL" clId="{A4FF94CC-8014-4194-8A51-69C40D9833E5}" dt="2023-03-22T18:29:41.557" v="3449" actId="26606"/>
        <pc:sldMkLst>
          <pc:docMk/>
          <pc:sldMk cId="3478362577" sldId="347"/>
        </pc:sldMkLst>
        <pc:spChg chg="mod">
          <ac:chgData name="BEN KHALFALLAH Hela ItimAsrScoVdf" userId="d55be94f-4073-46ba-88ef-465599598fde" providerId="ADAL" clId="{A4FF94CC-8014-4194-8A51-69C40D9833E5}" dt="2023-03-22T18:29:41.557" v="3449" actId="26606"/>
          <ac:spMkLst>
            <pc:docMk/>
            <pc:sldMk cId="3478362577" sldId="347"/>
            <ac:spMk id="2" creationId="{5EDC22E9-09F3-460F-8FDE-3128731CC7E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39" creationId="{58331D47-DE7A-4F51-9D59-FD68F3BDD20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41" creationId="{99DEDC60-6312-4214-B219-E46479D7E137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45" creationId="{66B8738D-6184-4200-93C8-A38B49E39D94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47" creationId="{5B73017D-B127-4D47-BB33-0DA52359F549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51" creationId="{C1AD70F9-2AA8-40AD-81F2-0D7BC881C9A9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478362577" sldId="347"/>
            <ac:spMk id="153" creationId="{0A95E83E-3C35-4C05-B1FC-CBF86CCB7C21}"/>
          </ac:spMkLst>
        </pc:spChg>
        <pc:spChg chg="add">
          <ac:chgData name="BEN KHALFALLAH Hela ItimAsrScoVdf" userId="d55be94f-4073-46ba-88ef-465599598fde" providerId="ADAL" clId="{A4FF94CC-8014-4194-8A51-69C40D9833E5}" dt="2023-03-22T18:29:41.557" v="3449" actId="26606"/>
          <ac:spMkLst>
            <pc:docMk/>
            <pc:sldMk cId="3478362577" sldId="347"/>
            <ac:spMk id="8200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18:29:41.557" v="3449" actId="26606"/>
          <ac:spMkLst>
            <pc:docMk/>
            <pc:sldMk cId="3478362577" sldId="347"/>
            <ac:spMk id="8201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03" creationId="{58331D47-DE7A-4F51-9D59-FD68F3BDD20E}"/>
          </ac:spMkLst>
        </pc:spChg>
        <pc:spChg chg="add">
          <ac:chgData name="BEN KHALFALLAH Hela ItimAsrScoVdf" userId="d55be94f-4073-46ba-88ef-465599598fde" providerId="ADAL" clId="{A4FF94CC-8014-4194-8A51-69C40D9833E5}" dt="2023-03-22T18:29:41.557" v="3449" actId="26606"/>
          <ac:spMkLst>
            <pc:docMk/>
            <pc:sldMk cId="3478362577" sldId="347"/>
            <ac:spMk id="8204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05" creationId="{99DEDC60-6312-4214-B219-E46479D7E137}"/>
          </ac:spMkLst>
        </pc:spChg>
        <pc:spChg chg="add">
          <ac:chgData name="BEN KHALFALLAH Hela ItimAsrScoVdf" userId="d55be94f-4073-46ba-88ef-465599598fde" providerId="ADAL" clId="{A4FF94CC-8014-4194-8A51-69C40D9833E5}" dt="2023-03-22T18:29:41.557" v="3449" actId="26606"/>
          <ac:spMkLst>
            <pc:docMk/>
            <pc:sldMk cId="3478362577" sldId="347"/>
            <ac:spMk id="8206" creationId="{CD5B542C-8183-4445-AF4D-B23AAE3299E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09" creationId="{66B8738D-6184-4200-93C8-A38B49E39D94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11" creationId="{5B73017D-B127-4D47-BB33-0DA52359F54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15" creationId="{C1AD70F9-2AA8-40AD-81F2-0D7BC881C9A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478362577" sldId="347"/>
            <ac:spMk id="8217" creationId="{0A95E83E-3C35-4C05-B1FC-CBF86CCB7C21}"/>
          </ac:spMkLst>
        </pc:spChg>
        <pc:picChg chg="mod">
          <ac:chgData name="BEN KHALFALLAH Hela ItimAsrScoVdf" userId="d55be94f-4073-46ba-88ef-465599598fde" providerId="ADAL" clId="{A4FF94CC-8014-4194-8A51-69C40D9833E5}" dt="2023-03-22T18:29:41.557" v="3449" actId="26606"/>
          <ac:picMkLst>
            <pc:docMk/>
            <pc:sldMk cId="3478362577" sldId="347"/>
            <ac:picMk id="8196" creationId="{E9FFDC87-0A98-4D57-B42B-DA595BEA3A05}"/>
          </ac:picMkLst>
        </pc:picChg>
        <pc:picChg chg="mod">
          <ac:chgData name="BEN KHALFALLAH Hela ItimAsrScoVdf" userId="d55be94f-4073-46ba-88ef-465599598fde" providerId="ADAL" clId="{A4FF94CC-8014-4194-8A51-69C40D9833E5}" dt="2023-03-22T18:29:41.557" v="3449" actId="26606"/>
          <ac:picMkLst>
            <pc:docMk/>
            <pc:sldMk cId="3478362577" sldId="347"/>
            <ac:picMk id="8198" creationId="{95F5AFFF-5C64-4A05-8E6A-1D72A257F8F3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478362577" sldId="347"/>
            <ac:cxnSpMk id="143" creationId="{D92A1B31-DB63-435D-93E6-9712CDFB20FE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478362577" sldId="347"/>
            <ac:cxnSpMk id="149" creationId="{C2B7B8EB-0638-43BD-9A64-62F95F505484}"/>
          </ac:cxnSpMkLst>
        </pc:cxnChg>
        <pc:cxnChg chg="add">
          <ac:chgData name="BEN KHALFALLAH Hela ItimAsrScoVdf" userId="d55be94f-4073-46ba-88ef-465599598fde" providerId="ADAL" clId="{A4FF94CC-8014-4194-8A51-69C40D9833E5}" dt="2023-03-22T18:29:41.557" v="3449" actId="26606"/>
          <ac:cxnSpMkLst>
            <pc:docMk/>
            <pc:sldMk cId="3478362577" sldId="347"/>
            <ac:cxnSpMk id="8202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478362577" sldId="347"/>
            <ac:cxnSpMk id="8207" creationId="{D92A1B31-DB63-435D-93E6-9712CDFB20FE}"/>
          </ac:cxnSpMkLst>
        </pc:cxnChg>
        <pc:cxnChg chg="add">
          <ac:chgData name="BEN KHALFALLAH Hela ItimAsrScoVdf" userId="d55be94f-4073-46ba-88ef-465599598fde" providerId="ADAL" clId="{A4FF94CC-8014-4194-8A51-69C40D9833E5}" dt="2023-03-22T18:29:41.557" v="3449" actId="26606"/>
          <ac:cxnSpMkLst>
            <pc:docMk/>
            <pc:sldMk cId="3478362577" sldId="347"/>
            <ac:cxnSpMk id="8208" creationId="{84ED9B5A-5577-4CA5-97AA-0E5E2EA9756F}"/>
          </ac:cxnSpMkLst>
        </pc:cxnChg>
        <pc:cxnChg chg="add">
          <ac:chgData name="BEN KHALFALLAH Hela ItimAsrScoVdf" userId="d55be94f-4073-46ba-88ef-465599598fde" providerId="ADAL" clId="{A4FF94CC-8014-4194-8A51-69C40D9833E5}" dt="2023-03-22T18:29:41.557" v="3449" actId="26606"/>
          <ac:cxnSpMkLst>
            <pc:docMk/>
            <pc:sldMk cId="3478362577" sldId="347"/>
            <ac:cxnSpMk id="8210" creationId="{2724283B-587C-4A0E-A50E-B8914975B48A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478362577" sldId="347"/>
            <ac:cxnSpMk id="8213" creationId="{C2B7B8EB-0638-43BD-9A64-62F95F505484}"/>
          </ac:cxnSpMkLst>
        </pc:cxnChg>
      </pc:sldChg>
      <pc:sldChg chg="addSp delSp modSp del mod ord delDesignElem">
        <pc:chgData name="BEN KHALFALLAH Hela ItimAsrScoVdf" userId="d55be94f-4073-46ba-88ef-465599598fde" providerId="ADAL" clId="{A4FF94CC-8014-4194-8A51-69C40D9833E5}" dt="2023-03-21T11:01:48.740" v="463" actId="47"/>
        <pc:sldMkLst>
          <pc:docMk/>
          <pc:sldMk cId="2229439223" sldId="348"/>
        </pc:sldMkLst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29439223" sldId="348"/>
            <ac:spMk id="135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29439223" sldId="348"/>
            <ac:spMk id="137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29439223" sldId="348"/>
            <ac:spMk id="141" creationId="{34461041-8413-4023-ABA7-9E499B0AD99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29439223" sldId="348"/>
            <ac:spMk id="145" creationId="{D841E764-4629-49E0-994A-6F92FEFB9B5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229439223" sldId="348"/>
            <ac:spMk id="147" creationId="{95635077-9890-4CC8-9792-28743EBFE01D}"/>
          </ac:spMkLst>
        </pc:spChg>
        <pc:spChg chg="add">
          <ac:chgData name="BEN KHALFALLAH Hela ItimAsrScoVdf" userId="d55be94f-4073-46ba-88ef-465599598fde" providerId="ADAL" clId="{A4FF94CC-8014-4194-8A51-69C40D9833E5}" dt="2023-03-21T08:52:38.718" v="259" actId="26606"/>
          <ac:spMkLst>
            <pc:docMk/>
            <pc:sldMk cId="2229439223" sldId="348"/>
            <ac:spMk id="12295" creationId="{D829E218-74FB-4455-98BE-F2C5BA8978BE}"/>
          </ac:spMkLst>
        </pc:spChg>
        <pc:spChg chg="add">
          <ac:chgData name="BEN KHALFALLAH Hela ItimAsrScoVdf" userId="d55be94f-4073-46ba-88ef-465599598fde" providerId="ADAL" clId="{A4FF94CC-8014-4194-8A51-69C40D9833E5}" dt="2023-03-21T08:52:38.718" v="259" actId="26606"/>
          <ac:spMkLst>
            <pc:docMk/>
            <pc:sldMk cId="2229439223" sldId="348"/>
            <ac:spMk id="12297" creationId="{7E8D75FD-D4F9-4D11-B70D-82EFCB4CFA5B}"/>
          </ac:spMkLst>
        </pc:spChg>
        <pc:spChg chg="add">
          <ac:chgData name="BEN KHALFALLAH Hela ItimAsrScoVdf" userId="d55be94f-4073-46ba-88ef-465599598fde" providerId="ADAL" clId="{A4FF94CC-8014-4194-8A51-69C40D9833E5}" dt="2023-03-21T08:52:38.718" v="259" actId="26606"/>
          <ac:spMkLst>
            <pc:docMk/>
            <pc:sldMk cId="2229439223" sldId="348"/>
            <ac:spMk id="12301" creationId="{548B4202-DCD5-4F8C-B481-743A989A9DFF}"/>
          </ac:spMkLst>
        </pc:spChg>
        <pc:spChg chg="add">
          <ac:chgData name="BEN KHALFALLAH Hela ItimAsrScoVdf" userId="d55be94f-4073-46ba-88ef-465599598fde" providerId="ADAL" clId="{A4FF94CC-8014-4194-8A51-69C40D9833E5}" dt="2023-03-21T08:52:38.718" v="259" actId="26606"/>
          <ac:spMkLst>
            <pc:docMk/>
            <pc:sldMk cId="2229439223" sldId="348"/>
            <ac:spMk id="12305" creationId="{7CFB8C0F-4E01-4C10-A861-0C16EB92D23E}"/>
          </ac:spMkLst>
        </pc:spChg>
        <pc:spChg chg="add">
          <ac:chgData name="BEN KHALFALLAH Hela ItimAsrScoVdf" userId="d55be94f-4073-46ba-88ef-465599598fde" providerId="ADAL" clId="{A4FF94CC-8014-4194-8A51-69C40D9833E5}" dt="2023-03-21T08:52:38.718" v="259" actId="26606"/>
          <ac:spMkLst>
            <pc:docMk/>
            <pc:sldMk cId="2229439223" sldId="348"/>
            <ac:spMk id="12307" creationId="{8EE702CF-91CE-4661-ACBF-3C8160D1B433}"/>
          </ac:spMkLst>
        </pc:spChg>
        <pc:picChg chg="mod">
          <ac:chgData name="BEN KHALFALLAH Hela ItimAsrScoVdf" userId="d55be94f-4073-46ba-88ef-465599598fde" providerId="ADAL" clId="{A4FF94CC-8014-4194-8A51-69C40D9833E5}" dt="2023-03-21T08:52:38.718" v="259" actId="26606"/>
          <ac:picMkLst>
            <pc:docMk/>
            <pc:sldMk cId="2229439223" sldId="348"/>
            <ac:picMk id="12290" creationId="{C5C5B7B1-070E-442B-841A-8B247761F8C9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229439223" sldId="348"/>
            <ac:cxnSpMk id="139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229439223" sldId="348"/>
            <ac:cxnSpMk id="143" creationId="{F05BCF04-4702-43D0-BE8F-DBF6C2F65131}"/>
          </ac:cxnSpMkLst>
        </pc:cxnChg>
        <pc:cxnChg chg="add">
          <ac:chgData name="BEN KHALFALLAH Hela ItimAsrScoVdf" userId="d55be94f-4073-46ba-88ef-465599598fde" providerId="ADAL" clId="{A4FF94CC-8014-4194-8A51-69C40D9833E5}" dt="2023-03-21T08:52:38.718" v="259" actId="26606"/>
          <ac:cxnSpMkLst>
            <pc:docMk/>
            <pc:sldMk cId="2229439223" sldId="348"/>
            <ac:cxnSpMk id="12299" creationId="{1F5DC8C3-BA5F-4EED-BB9A-A14272BD82A1}"/>
          </ac:cxnSpMkLst>
        </pc:cxnChg>
        <pc:cxnChg chg="add">
          <ac:chgData name="BEN KHALFALLAH Hela ItimAsrScoVdf" userId="d55be94f-4073-46ba-88ef-465599598fde" providerId="ADAL" clId="{A4FF94CC-8014-4194-8A51-69C40D9833E5}" dt="2023-03-21T08:52:38.718" v="259" actId="26606"/>
          <ac:cxnSpMkLst>
            <pc:docMk/>
            <pc:sldMk cId="2229439223" sldId="348"/>
            <ac:cxnSpMk id="12303" creationId="{F7F57F6B-E621-4E40-A34D-2FE12902AA20}"/>
          </ac:cxnSpMkLst>
        </pc:cxnChg>
      </pc:sldChg>
      <pc:sldChg chg="addSp delSp modSp del mod delDesignElem">
        <pc:chgData name="BEN KHALFALLAH Hela ItimAsrScoVdf" userId="d55be94f-4073-46ba-88ef-465599598fde" providerId="ADAL" clId="{A4FF94CC-8014-4194-8A51-69C40D9833E5}" dt="2023-03-22T18:37:05.125" v="3591" actId="47"/>
        <pc:sldMkLst>
          <pc:docMk/>
          <pc:sldMk cId="2693158020" sldId="349"/>
        </pc:sldMkLst>
        <pc:spChg chg="mod ord">
          <ac:chgData name="BEN KHALFALLAH Hela ItimAsrScoVdf" userId="d55be94f-4073-46ba-88ef-465599598fde" providerId="ADAL" clId="{A4FF94CC-8014-4194-8A51-69C40D9833E5}" dt="2023-03-21T08:54:58.304" v="289" actId="26606"/>
          <ac:spMkLst>
            <pc:docMk/>
            <pc:sldMk cId="2693158020" sldId="349"/>
            <ac:spMk id="2" creationId="{5EDC22E9-09F3-460F-8FDE-3128731CC7ED}"/>
          </ac:spMkLst>
        </pc:spChg>
        <pc:spChg chg="del">
          <ac:chgData name="BEN KHALFALLAH Hela ItimAsrScoVdf" userId="d55be94f-4073-46ba-88ef-465599598fde" providerId="ADAL" clId="{A4FF94CC-8014-4194-8A51-69C40D9833E5}" dt="2023-03-21T08:54:49.391" v="286" actId="21"/>
          <ac:spMkLst>
            <pc:docMk/>
            <pc:sldMk cId="2693158020" sldId="349"/>
            <ac:spMk id="3" creationId="{65FCDACC-2E98-44BD-A299-3142F035C1A5}"/>
          </ac:spMkLst>
        </pc:spChg>
        <pc:spChg chg="add del">
          <ac:chgData name="BEN KHALFALLAH Hela ItimAsrScoVdf" userId="d55be94f-4073-46ba-88ef-465599598fde" providerId="ADAL" clId="{A4FF94CC-8014-4194-8A51-69C40D9833E5}" dt="2023-03-21T08:54:49.391" v="286" actId="21"/>
          <ac:spMkLst>
            <pc:docMk/>
            <pc:sldMk cId="2693158020" sldId="349"/>
            <ac:spMk id="4" creationId="{74C7BF88-B790-45B4-9328-565CECB1BD1F}"/>
          </ac:spMkLst>
        </pc:spChg>
        <pc:spChg chg="del">
          <ac:chgData name="BEN KHALFALLAH Hela ItimAsrScoVdf" userId="d55be94f-4073-46ba-88ef-465599598fde" providerId="ADAL" clId="{A4FF94CC-8014-4194-8A51-69C40D9833E5}" dt="2023-03-21T08:54:49.391" v="286" actId="21"/>
          <ac:spMkLst>
            <pc:docMk/>
            <pc:sldMk cId="2693158020" sldId="349"/>
            <ac:spMk id="14" creationId="{3BCE3D5E-41A1-45BC-A57B-7B05F5C4E1FF}"/>
          </ac:spMkLst>
        </pc:spChg>
        <pc:spChg chg="del">
          <ac:chgData name="BEN KHALFALLAH Hela ItimAsrScoVdf" userId="d55be94f-4073-46ba-88ef-465599598fde" providerId="ADAL" clId="{A4FF94CC-8014-4194-8A51-69C40D9833E5}" dt="2023-03-21T08:54:49.391" v="286" actId="21"/>
          <ac:spMkLst>
            <pc:docMk/>
            <pc:sldMk cId="2693158020" sldId="349"/>
            <ac:spMk id="15" creationId="{0BD06142-2A90-4460-9843-3554BAA06834}"/>
          </ac:spMkLst>
        </pc:spChg>
        <pc:spChg chg="add mod">
          <ac:chgData name="BEN KHALFALLAH Hela ItimAsrScoVdf" userId="d55be94f-4073-46ba-88ef-465599598fde" providerId="ADAL" clId="{A4FF94CC-8014-4194-8A51-69C40D9833E5}" dt="2023-03-21T12:12:38.899" v="583" actId="1038"/>
          <ac:spMkLst>
            <pc:docMk/>
            <pc:sldMk cId="2693158020" sldId="349"/>
            <ac:spMk id="27" creationId="{877ACCE6-BCCB-45F8-8092-C668F7269C3F}"/>
          </ac:spMkLst>
        </pc:spChg>
        <pc:spChg chg="add mod">
          <ac:chgData name="BEN KHALFALLAH Hela ItimAsrScoVdf" userId="d55be94f-4073-46ba-88ef-465599598fde" providerId="ADAL" clId="{A4FF94CC-8014-4194-8A51-69C40D9833E5}" dt="2023-03-21T12:12:44.056" v="584" actId="14100"/>
          <ac:spMkLst>
            <pc:docMk/>
            <pc:sldMk cId="2693158020" sldId="349"/>
            <ac:spMk id="28" creationId="{DCBED7EE-E457-458C-9895-347529420003}"/>
          </ac:spMkLst>
        </pc:spChg>
        <pc:spChg chg="add mod">
          <ac:chgData name="BEN KHALFALLAH Hela ItimAsrScoVdf" userId="d55be94f-4073-46ba-88ef-465599598fde" providerId="ADAL" clId="{A4FF94CC-8014-4194-8A51-69C40D9833E5}" dt="2023-03-21T08:55:14.495" v="291" actId="1076"/>
          <ac:spMkLst>
            <pc:docMk/>
            <pc:sldMk cId="2693158020" sldId="349"/>
            <ac:spMk id="29" creationId="{DBD28711-692C-424E-8779-8CA8401E077B}"/>
          </ac:spMkLst>
        </pc:spChg>
        <pc:spChg chg="add mod">
          <ac:chgData name="BEN KHALFALLAH Hela ItimAsrScoVdf" userId="d55be94f-4073-46ba-88ef-465599598fde" providerId="ADAL" clId="{A4FF94CC-8014-4194-8A51-69C40D9833E5}" dt="2023-03-21T08:55:31.938" v="296" actId="790"/>
          <ac:spMkLst>
            <pc:docMk/>
            <pc:sldMk cId="2693158020" sldId="349"/>
            <ac:spMk id="30" creationId="{0168B5F6-2221-43BA-A985-B74E27683AAF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693158020" sldId="349"/>
            <ac:spMk id="135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693158020" sldId="349"/>
            <ac:spMk id="137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693158020" sldId="349"/>
            <ac:spMk id="141" creationId="{184CF176-5285-4F57-A3FF-F97742FC4D3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693158020" sldId="349"/>
            <ac:spMk id="145" creationId="{F936838B-2942-49A4-8369-F371A942284B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693158020" sldId="349"/>
            <ac:spMk id="147" creationId="{459448C7-491D-4920-A6AA-C30F167D0980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93158020" sldId="349"/>
            <ac:spMk id="13316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93158020" sldId="349"/>
            <ac:spMk id="13317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4:56.664" v="288" actId="26606"/>
          <ac:spMkLst>
            <pc:docMk/>
            <pc:sldMk cId="2693158020" sldId="349"/>
            <ac:spMk id="13319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93158020" sldId="349"/>
            <ac:spMk id="13320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54:56.664" v="288" actId="26606"/>
          <ac:spMkLst>
            <pc:docMk/>
            <pc:sldMk cId="2693158020" sldId="349"/>
            <ac:spMk id="13321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93158020" sldId="349"/>
            <ac:spMk id="13322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93158020" sldId="349"/>
            <ac:spMk id="13324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54:56.664" v="288" actId="26606"/>
          <ac:spMkLst>
            <pc:docMk/>
            <pc:sldMk cId="2693158020" sldId="349"/>
            <ac:spMk id="13325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54:56.664" v="288" actId="26606"/>
          <ac:spMkLst>
            <pc:docMk/>
            <pc:sldMk cId="2693158020" sldId="349"/>
            <ac:spMk id="13327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54:56.664" v="288" actId="26606"/>
          <ac:spMkLst>
            <pc:docMk/>
            <pc:sldMk cId="2693158020" sldId="349"/>
            <ac:spMk id="13329" creationId="{EF9C14D5-64ED-4C3C-A0D2-6C2AE1AE9279}"/>
          </ac:spMkLst>
        </pc:spChg>
        <pc:picChg chg="add del mod">
          <ac:chgData name="BEN KHALFALLAH Hela ItimAsrScoVdf" userId="d55be94f-4073-46ba-88ef-465599598fde" providerId="ADAL" clId="{A4FF94CC-8014-4194-8A51-69C40D9833E5}" dt="2023-03-21T08:54:58.304" v="289" actId="26606"/>
          <ac:picMkLst>
            <pc:docMk/>
            <pc:sldMk cId="2693158020" sldId="349"/>
            <ac:picMk id="13314" creationId="{AA595E4F-77C1-470B-A37D-2372C8F6454C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693158020" sldId="349"/>
            <ac:cxnSpMk id="139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693158020" sldId="349"/>
            <ac:cxnSpMk id="143" creationId="{FCE0A9EA-62FA-4F43-BEF6-7BBBB3F90F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2693158020" sldId="349"/>
            <ac:cxnSpMk id="13318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54:56.664" v="288" actId="26606"/>
          <ac:cxnSpMkLst>
            <pc:docMk/>
            <pc:sldMk cId="2693158020" sldId="349"/>
            <ac:cxnSpMk id="13323" creationId="{43074C91-9045-414B-B5F9-567DAE3EED25}"/>
          </ac:cxnSpMkLst>
        </pc:cxnChg>
      </pc:sldChg>
      <pc:sldChg chg="addSp delSp modSp del mod delDesignElem">
        <pc:chgData name="BEN KHALFALLAH Hela ItimAsrScoVdf" userId="d55be94f-4073-46ba-88ef-465599598fde" providerId="ADAL" clId="{A4FF94CC-8014-4194-8A51-69C40D9833E5}" dt="2023-03-22T18:44:55.973" v="3785" actId="2696"/>
        <pc:sldMkLst>
          <pc:docMk/>
          <pc:sldMk cId="3916936749" sldId="350"/>
        </pc:sldMkLst>
        <pc:spChg chg="mod">
          <ac:chgData name="BEN KHALFALLAH Hela ItimAsrScoVdf" userId="d55be94f-4073-46ba-88ef-465599598fde" providerId="ADAL" clId="{A4FF94CC-8014-4194-8A51-69C40D9833E5}" dt="2023-03-21T08:53:16.405" v="264" actId="26606"/>
          <ac:spMkLst>
            <pc:docMk/>
            <pc:sldMk cId="3916936749" sldId="350"/>
            <ac:spMk id="2" creationId="{5EDC22E9-09F3-460F-8FDE-3128731CC7E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6936749" sldId="350"/>
            <ac:spMk id="135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6936749" sldId="350"/>
            <ac:spMk id="137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6936749" sldId="350"/>
            <ac:spMk id="141" creationId="{184CF176-5285-4F57-A3FF-F97742FC4D3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6936749" sldId="350"/>
            <ac:spMk id="145" creationId="{F936838B-2942-49A4-8369-F371A942284B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16936749" sldId="350"/>
            <ac:spMk id="147" creationId="{459448C7-491D-4920-A6AA-C30F167D0980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16936749" sldId="350"/>
            <ac:spMk id="15367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16936749" sldId="350"/>
            <ac:spMk id="15369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16936749" sldId="350"/>
            <ac:spMk id="15373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16936749" sldId="350"/>
            <ac:spMk id="15377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916936749" sldId="350"/>
            <ac:spMk id="15379" creationId="{78967BEA-EA6A-4FF1-94E2-B010B61A36A9}"/>
          </ac:spMkLst>
        </pc:spChg>
        <pc:picChg chg="mod">
          <ac:chgData name="BEN KHALFALLAH Hela ItimAsrScoVdf" userId="d55be94f-4073-46ba-88ef-465599598fde" providerId="ADAL" clId="{A4FF94CC-8014-4194-8A51-69C40D9833E5}" dt="2023-03-21T08:53:16.405" v="264" actId="26606"/>
          <ac:picMkLst>
            <pc:docMk/>
            <pc:sldMk cId="3916936749" sldId="350"/>
            <ac:picMk id="15362" creationId="{F4FCAE23-A257-4159-A050-A799FACC57E3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16936749" sldId="350"/>
            <ac:cxnSpMk id="139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16936749" sldId="350"/>
            <ac:cxnSpMk id="143" creationId="{FCE0A9EA-62FA-4F43-BEF6-7BBBB3F90F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916936749" sldId="350"/>
            <ac:cxnSpMk id="15371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916936749" sldId="350"/>
            <ac:cxnSpMk id="15375" creationId="{BA22713B-ABB6-4391-97F9-0449A2B9B664}"/>
          </ac:cxnSpMkLst>
        </pc:cxnChg>
      </pc:sldChg>
      <pc:sldChg chg="addSp delSp modSp mod ord">
        <pc:chgData name="BEN KHALFALLAH Hela ItimAsrScoVdf" userId="d55be94f-4073-46ba-88ef-465599598fde" providerId="ADAL" clId="{A4FF94CC-8014-4194-8A51-69C40D9833E5}" dt="2023-03-22T18:39:26.073" v="3650"/>
        <pc:sldMkLst>
          <pc:docMk/>
          <pc:sldMk cId="776541478" sldId="351"/>
        </pc:sldMkLst>
        <pc:spChg chg="add del">
          <ac:chgData name="BEN KHALFALLAH Hela ItimAsrScoVdf" userId="d55be94f-4073-46ba-88ef-465599598fde" providerId="ADAL" clId="{A4FF94CC-8014-4194-8A51-69C40D9833E5}" dt="2023-03-22T18:39:25.661" v="3649" actId="478"/>
          <ac:spMkLst>
            <pc:docMk/>
            <pc:sldMk cId="776541478" sldId="351"/>
            <ac:spMk id="4" creationId="{C6C2F16F-BE2C-402B-92FA-6FB51E8164B9}"/>
          </ac:spMkLst>
        </pc:spChg>
        <pc:spChg chg="add del mod">
          <ac:chgData name="BEN KHALFALLAH Hela ItimAsrScoVdf" userId="d55be94f-4073-46ba-88ef-465599598fde" providerId="ADAL" clId="{A4FF94CC-8014-4194-8A51-69C40D9833E5}" dt="2023-03-22T18:39:01.110" v="3619"/>
          <ac:spMkLst>
            <pc:docMk/>
            <pc:sldMk cId="776541478" sldId="351"/>
            <ac:spMk id="5" creationId="{F7750C9E-CFAE-46AB-8335-2FE88C9D9254}"/>
          </ac:spMkLst>
        </pc:spChg>
        <pc:spChg chg="add mod">
          <ac:chgData name="BEN KHALFALLAH Hela ItimAsrScoVdf" userId="d55be94f-4073-46ba-88ef-465599598fde" providerId="ADAL" clId="{A4FF94CC-8014-4194-8A51-69C40D9833E5}" dt="2023-03-22T18:39:26.073" v="3650"/>
          <ac:spMkLst>
            <pc:docMk/>
            <pc:sldMk cId="776541478" sldId="351"/>
            <ac:spMk id="6" creationId="{FA0EBFA2-A364-4EC6-8E14-81849EB92881}"/>
          </ac:spMkLst>
        </pc:spChg>
      </pc:sldChg>
      <pc:sldChg chg="addSp delSp modSp mod ord setBg">
        <pc:chgData name="BEN KHALFALLAH Hela ItimAsrScoVdf" userId="d55be94f-4073-46ba-88ef-465599598fde" providerId="ADAL" clId="{A4FF94CC-8014-4194-8A51-69C40D9833E5}" dt="2023-03-22T18:38:41.767" v="3614" actId="20577"/>
        <pc:sldMkLst>
          <pc:docMk/>
          <pc:sldMk cId="3753066553" sldId="352"/>
        </pc:sldMkLst>
        <pc:spChg chg="mod">
          <ac:chgData name="BEN KHALFALLAH Hela ItimAsrScoVdf" userId="d55be94f-4073-46ba-88ef-465599598fde" providerId="ADAL" clId="{A4FF94CC-8014-4194-8A51-69C40D9833E5}" dt="2023-03-21T08:53:04.590" v="263" actId="26606"/>
          <ac:spMkLst>
            <pc:docMk/>
            <pc:sldMk cId="3753066553" sldId="352"/>
            <ac:spMk id="2" creationId="{458735CE-A828-4EF5-B1CC-BA15368E409D}"/>
          </ac:spMkLst>
        </pc:spChg>
        <pc:spChg chg="mod">
          <ac:chgData name="BEN KHALFALLAH Hela ItimAsrScoVdf" userId="d55be94f-4073-46ba-88ef-465599598fde" providerId="ADAL" clId="{A4FF94CC-8014-4194-8A51-69C40D9833E5}" dt="2023-03-22T18:38:41.767" v="3614" actId="20577"/>
          <ac:spMkLst>
            <pc:docMk/>
            <pc:sldMk cId="3753066553" sldId="352"/>
            <ac:spMk id="5" creationId="{DAD2EBE3-3296-4967-88B9-10A29A2D7920}"/>
          </ac:spMkLst>
        </pc:spChg>
        <pc:spChg chg="add del">
          <ac:chgData name="BEN KHALFALLAH Hela ItimAsrScoVdf" userId="d55be94f-4073-46ba-88ef-465599598fde" providerId="ADAL" clId="{A4FF94CC-8014-4194-8A51-69C40D9833E5}" dt="2023-03-21T08:53:04.590" v="263" actId="26606"/>
          <ac:spMkLst>
            <pc:docMk/>
            <pc:sldMk cId="3753066553" sldId="352"/>
            <ac:spMk id="17415" creationId="{41497DE5-0939-4D1D-9350-0C5E1B209C68}"/>
          </ac:spMkLst>
        </pc:spChg>
        <pc:spChg chg="add del">
          <ac:chgData name="BEN KHALFALLAH Hela ItimAsrScoVdf" userId="d55be94f-4073-46ba-88ef-465599598fde" providerId="ADAL" clId="{A4FF94CC-8014-4194-8A51-69C40D9833E5}" dt="2023-03-21T08:53:04.590" v="263" actId="26606"/>
          <ac:spMkLst>
            <pc:docMk/>
            <pc:sldMk cId="3753066553" sldId="352"/>
            <ac:spMk id="17417" creationId="{5CCC70ED-6C63-4537-B7EB-51990D6C0A6F}"/>
          </ac:spMkLst>
        </pc:spChg>
        <pc:spChg chg="add del">
          <ac:chgData name="BEN KHALFALLAH Hela ItimAsrScoVdf" userId="d55be94f-4073-46ba-88ef-465599598fde" providerId="ADAL" clId="{A4FF94CC-8014-4194-8A51-69C40D9833E5}" dt="2023-03-21T08:53:04.590" v="263" actId="26606"/>
          <ac:spMkLst>
            <pc:docMk/>
            <pc:sldMk cId="3753066553" sldId="352"/>
            <ac:spMk id="17419" creationId="{B76E24C1-2968-40DC-A36E-F6B85F0F0752}"/>
          </ac:spMkLst>
        </pc:spChg>
        <pc:picChg chg="mod">
          <ac:chgData name="BEN KHALFALLAH Hela ItimAsrScoVdf" userId="d55be94f-4073-46ba-88ef-465599598fde" providerId="ADAL" clId="{A4FF94CC-8014-4194-8A51-69C40D9833E5}" dt="2023-03-21T08:53:04.590" v="263" actId="26606"/>
          <ac:picMkLst>
            <pc:docMk/>
            <pc:sldMk cId="3753066553" sldId="352"/>
            <ac:picMk id="17410" creationId="{BC9F53CC-865A-422E-B190-A59E9AB77078}"/>
          </ac:picMkLst>
        </pc:picChg>
      </pc:sldChg>
      <pc:sldChg chg="del">
        <pc:chgData name="BEN KHALFALLAH Hela ItimAsrScoVdf" userId="d55be94f-4073-46ba-88ef-465599598fde" providerId="ADAL" clId="{A4FF94CC-8014-4194-8A51-69C40D9833E5}" dt="2023-03-21T08:39:05.764" v="138" actId="47"/>
        <pc:sldMkLst>
          <pc:docMk/>
          <pc:sldMk cId="3124180352" sldId="366"/>
        </pc:sldMkLst>
      </pc:sldChg>
      <pc:sldChg chg="addSp delSp modSp mod ord setBg delDesignElem">
        <pc:chgData name="BEN KHALFALLAH Hela ItimAsrScoVdf" userId="d55be94f-4073-46ba-88ef-465599598fde" providerId="ADAL" clId="{A4FF94CC-8014-4194-8A51-69C40D9833E5}" dt="2023-03-22T18:39:59.650" v="3655" actId="26606"/>
        <pc:sldMkLst>
          <pc:docMk/>
          <pc:sldMk cId="1518850660" sldId="381"/>
        </pc:sldMkLst>
        <pc:spChg chg="mod">
          <ac:chgData name="BEN KHALFALLAH Hela ItimAsrScoVdf" userId="d55be94f-4073-46ba-88ef-465599598fde" providerId="ADAL" clId="{A4FF94CC-8014-4194-8A51-69C40D9833E5}" dt="2023-03-22T18:39:59.650" v="3655" actId="26606"/>
          <ac:spMkLst>
            <pc:docMk/>
            <pc:sldMk cId="1518850660" sldId="381"/>
            <ac:spMk id="2" creationId="{CF8A60BB-23F4-48B1-8E17-0DF10EB64CA2}"/>
          </ac:spMkLst>
        </pc:spChg>
        <pc:spChg chg="add del">
          <ac:chgData name="BEN KHALFALLAH Hela ItimAsrScoVdf" userId="d55be94f-4073-46ba-88ef-465599598fde" providerId="ADAL" clId="{A4FF94CC-8014-4194-8A51-69C40D9833E5}" dt="2023-03-21T12:37:29.966" v="677" actId="26606"/>
          <ac:spMkLst>
            <pc:docMk/>
            <pc:sldMk cId="1518850660" sldId="381"/>
            <ac:spMk id="9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12:37:29.966" v="677" actId="26606"/>
          <ac:spMkLst>
            <pc:docMk/>
            <pc:sldMk cId="1518850660" sldId="381"/>
            <ac:spMk id="11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12:37:29.966" v="677" actId="26606"/>
          <ac:spMkLst>
            <pc:docMk/>
            <pc:sldMk cId="1518850660" sldId="381"/>
            <ac:spMk id="15" creationId="{2779F603-B669-4AD6-82F9-E09F76165B99}"/>
          </ac:spMkLst>
        </pc:spChg>
        <pc:spChg chg="add del">
          <ac:chgData name="BEN KHALFALLAH Hela ItimAsrScoVdf" userId="d55be94f-4073-46ba-88ef-465599598fde" providerId="ADAL" clId="{A4FF94CC-8014-4194-8A51-69C40D9833E5}" dt="2023-03-21T12:37:29.966" v="677" actId="26606"/>
          <ac:spMkLst>
            <pc:docMk/>
            <pc:sldMk cId="1518850660" sldId="381"/>
            <ac:spMk id="19" creationId="{BC0D1FC6-352C-4C7D-825F-C4E2F6A8059C}"/>
          </ac:spMkLst>
        </pc:spChg>
        <pc:spChg chg="add del">
          <ac:chgData name="BEN KHALFALLAH Hela ItimAsrScoVdf" userId="d55be94f-4073-46ba-88ef-465599598fde" providerId="ADAL" clId="{A4FF94CC-8014-4194-8A51-69C40D9833E5}" dt="2023-03-21T12:37:29.966" v="677" actId="26606"/>
          <ac:spMkLst>
            <pc:docMk/>
            <pc:sldMk cId="1518850660" sldId="381"/>
            <ac:spMk id="21" creationId="{541AFC2C-CD98-4478-AB71-1A864026D92F}"/>
          </ac:spMkLst>
        </pc:spChg>
        <pc:spChg chg="add del">
          <ac:chgData name="BEN KHALFALLAH Hela ItimAsrScoVdf" userId="d55be94f-4073-46ba-88ef-465599598fde" providerId="ADAL" clId="{A4FF94CC-8014-4194-8A51-69C40D9833E5}" dt="2023-03-21T12:37:31.357" v="679" actId="26606"/>
          <ac:spMkLst>
            <pc:docMk/>
            <pc:sldMk cId="1518850660" sldId="381"/>
            <ac:spMk id="23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12:37:31.357" v="679" actId="26606"/>
          <ac:spMkLst>
            <pc:docMk/>
            <pc:sldMk cId="1518850660" sldId="381"/>
            <ac:spMk id="24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12:37:31.357" v="679" actId="26606"/>
          <ac:spMkLst>
            <pc:docMk/>
            <pc:sldMk cId="1518850660" sldId="381"/>
            <ac:spMk id="26" creationId="{EE362070-691D-44DB-98D4-BC61774B0E61}"/>
          </ac:spMkLst>
        </pc:spChg>
        <pc:spChg chg="add del">
          <ac:chgData name="BEN KHALFALLAH Hela ItimAsrScoVdf" userId="d55be94f-4073-46ba-88ef-465599598fde" providerId="ADAL" clId="{A4FF94CC-8014-4194-8A51-69C40D9833E5}" dt="2023-03-21T12:37:31.357" v="679" actId="26606"/>
          <ac:spMkLst>
            <pc:docMk/>
            <pc:sldMk cId="1518850660" sldId="381"/>
            <ac:spMk id="29" creationId="{3F0CE275-BAEC-48E9-B00C-1B635C68FF8C}"/>
          </ac:spMkLst>
        </pc:spChg>
        <pc:spChg chg="add del">
          <ac:chgData name="BEN KHALFALLAH Hela ItimAsrScoVdf" userId="d55be94f-4073-46ba-88ef-465599598fde" providerId="ADAL" clId="{A4FF94CC-8014-4194-8A51-69C40D9833E5}" dt="2023-03-21T12:37:31.357" v="679" actId="26606"/>
          <ac:spMkLst>
            <pc:docMk/>
            <pc:sldMk cId="1518850660" sldId="381"/>
            <ac:spMk id="30" creationId="{A22C524A-01E1-4209-AE20-DA64F7CB1824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18850660" sldId="381"/>
            <ac:spMk id="32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18850660" sldId="381"/>
            <ac:spMk id="3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18850660" sldId="381"/>
            <ac:spMk id="35" creationId="{2779F603-B669-4AD6-82F9-E09F76165B9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18850660" sldId="381"/>
            <ac:spMk id="38" creationId="{BC0D1FC6-352C-4C7D-825F-C4E2F6A8059C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18850660" sldId="381"/>
            <ac:spMk id="39" creationId="{541AFC2C-CD98-4478-AB71-1A864026D92F}"/>
          </ac:spMkLst>
        </pc:spChg>
        <pc:spChg chg="add del">
          <ac:chgData name="BEN KHALFALLAH Hela ItimAsrScoVdf" userId="d55be94f-4073-46ba-88ef-465599598fde" providerId="ADAL" clId="{A4FF94CC-8014-4194-8A51-69C40D9833E5}" dt="2023-03-22T18:39:55.186" v="3652" actId="26606"/>
          <ac:spMkLst>
            <pc:docMk/>
            <pc:sldMk cId="1518850660" sldId="381"/>
            <ac:spMk id="4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8:39:55.186" v="3652" actId="26606"/>
          <ac:spMkLst>
            <pc:docMk/>
            <pc:sldMk cId="1518850660" sldId="381"/>
            <ac:spMk id="4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8:39:55.186" v="3652" actId="26606"/>
          <ac:spMkLst>
            <pc:docMk/>
            <pc:sldMk cId="1518850660" sldId="381"/>
            <ac:spMk id="47" creationId="{42DD0C21-8FEE-4C18-8789-CC8ABE206FE6}"/>
          </ac:spMkLst>
        </pc:spChg>
        <pc:spChg chg="add del">
          <ac:chgData name="BEN KHALFALLAH Hela ItimAsrScoVdf" userId="d55be94f-4073-46ba-88ef-465599598fde" providerId="ADAL" clId="{A4FF94CC-8014-4194-8A51-69C40D9833E5}" dt="2023-03-22T18:39:55.186" v="3652" actId="26606"/>
          <ac:spMkLst>
            <pc:docMk/>
            <pc:sldMk cId="1518850660" sldId="381"/>
            <ac:spMk id="49" creationId="{A4B51757-7607-4CEA-A0EE-3C5BDC2C1CFB}"/>
          </ac:spMkLst>
        </pc:spChg>
        <pc:spChg chg="add del">
          <ac:chgData name="BEN KHALFALLAH Hela ItimAsrScoVdf" userId="d55be94f-4073-46ba-88ef-465599598fde" providerId="ADAL" clId="{A4FF94CC-8014-4194-8A51-69C40D9833E5}" dt="2023-03-22T18:39:59.620" v="3654" actId="26606"/>
          <ac:spMkLst>
            <pc:docMk/>
            <pc:sldMk cId="1518850660" sldId="381"/>
            <ac:spMk id="5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8:39:59.620" v="3654" actId="26606"/>
          <ac:spMkLst>
            <pc:docMk/>
            <pc:sldMk cId="1518850660" sldId="381"/>
            <ac:spMk id="5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8:39:59.620" v="3654" actId="26606"/>
          <ac:spMkLst>
            <pc:docMk/>
            <pc:sldMk cId="1518850660" sldId="381"/>
            <ac:spMk id="56" creationId="{C6D18C07-B1F9-42F0-8956-B88FC37A674C}"/>
          </ac:spMkLst>
        </pc:spChg>
        <pc:spChg chg="add">
          <ac:chgData name="BEN KHALFALLAH Hela ItimAsrScoVdf" userId="d55be94f-4073-46ba-88ef-465599598fde" providerId="ADAL" clId="{A4FF94CC-8014-4194-8A51-69C40D9833E5}" dt="2023-03-22T18:39:59.650" v="3655" actId="26606"/>
          <ac:spMkLst>
            <pc:docMk/>
            <pc:sldMk cId="1518850660" sldId="381"/>
            <ac:spMk id="58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8:39:59.650" v="3655" actId="26606"/>
          <ac:spMkLst>
            <pc:docMk/>
            <pc:sldMk cId="1518850660" sldId="381"/>
            <ac:spMk id="59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8:39:59.650" v="3655" actId="26606"/>
          <ac:spMkLst>
            <pc:docMk/>
            <pc:sldMk cId="1518850660" sldId="381"/>
            <ac:spMk id="61" creationId="{42DD0C21-8FEE-4C18-8789-CC8ABE206FE6}"/>
          </ac:spMkLst>
        </pc:spChg>
        <pc:spChg chg="add">
          <ac:chgData name="BEN KHALFALLAH Hela ItimAsrScoVdf" userId="d55be94f-4073-46ba-88ef-465599598fde" providerId="ADAL" clId="{A4FF94CC-8014-4194-8A51-69C40D9833E5}" dt="2023-03-22T18:39:59.650" v="3655" actId="26606"/>
          <ac:spMkLst>
            <pc:docMk/>
            <pc:sldMk cId="1518850660" sldId="381"/>
            <ac:spMk id="62" creationId="{A4B51757-7607-4CEA-A0EE-3C5BDC2C1CFB}"/>
          </ac:spMkLst>
        </pc:spChg>
        <pc:picChg chg="add del">
          <ac:chgData name="BEN KHALFALLAH Hela ItimAsrScoVdf" userId="d55be94f-4073-46ba-88ef-465599598fde" providerId="ADAL" clId="{A4FF94CC-8014-4194-8A51-69C40D9833E5}" dt="2023-03-21T12:37:29.966" v="677" actId="26606"/>
          <ac:picMkLst>
            <pc:docMk/>
            <pc:sldMk cId="1518850660" sldId="381"/>
            <ac:picMk id="6" creationId="{F60361E5-0CAC-7E25-8E31-878A6714757B}"/>
          </ac:picMkLst>
        </pc:picChg>
        <pc:picChg chg="add del">
          <ac:chgData name="BEN KHALFALLAH Hela ItimAsrScoVdf" userId="d55be94f-4073-46ba-88ef-465599598fde" providerId="ADAL" clId="{A4FF94CC-8014-4194-8A51-69C40D9833E5}" dt="2023-03-21T12:37:31.357" v="679" actId="26606"/>
          <ac:picMkLst>
            <pc:docMk/>
            <pc:sldMk cId="1518850660" sldId="381"/>
            <ac:picMk id="28" creationId="{367CF3EF-6E91-1EDC-EC5F-BFDF53F1CA06}"/>
          </ac:picMkLst>
        </pc:picChg>
        <pc:picChg chg="add mod">
          <ac:chgData name="BEN KHALFALLAH Hela ItimAsrScoVdf" userId="d55be94f-4073-46ba-88ef-465599598fde" providerId="ADAL" clId="{A4FF94CC-8014-4194-8A51-69C40D9833E5}" dt="2023-03-22T18:39:59.650" v="3655" actId="26606"/>
          <ac:picMkLst>
            <pc:docMk/>
            <pc:sldMk cId="1518850660" sldId="381"/>
            <ac:picMk id="36" creationId="{F60361E5-0CAC-7E25-8E31-878A6714757B}"/>
          </ac:picMkLst>
        </pc:picChg>
        <pc:cxnChg chg="add del">
          <ac:chgData name="BEN KHALFALLAH Hela ItimAsrScoVdf" userId="d55be94f-4073-46ba-88ef-465599598fde" providerId="ADAL" clId="{A4FF94CC-8014-4194-8A51-69C40D9833E5}" dt="2023-03-21T12:37:29.966" v="677" actId="26606"/>
          <ac:cxnSpMkLst>
            <pc:docMk/>
            <pc:sldMk cId="1518850660" sldId="381"/>
            <ac:cxnSpMk id="13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12:37:29.966" v="677" actId="26606"/>
          <ac:cxnSpMkLst>
            <pc:docMk/>
            <pc:sldMk cId="1518850660" sldId="381"/>
            <ac:cxnSpMk id="17" creationId="{7ABFD994-C2DC-4E7D-9411-C7FF7813EF47}"/>
          </ac:cxnSpMkLst>
        </pc:cxnChg>
        <pc:cxnChg chg="add del">
          <ac:chgData name="BEN KHALFALLAH Hela ItimAsrScoVdf" userId="d55be94f-4073-46ba-88ef-465599598fde" providerId="ADAL" clId="{A4FF94CC-8014-4194-8A51-69C40D9833E5}" dt="2023-03-21T12:37:31.357" v="679" actId="26606"/>
          <ac:cxnSpMkLst>
            <pc:docMk/>
            <pc:sldMk cId="1518850660" sldId="381"/>
            <ac:cxnSpMk id="25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12:37:31.357" v="679" actId="26606"/>
          <ac:cxnSpMkLst>
            <pc:docMk/>
            <pc:sldMk cId="1518850660" sldId="381"/>
            <ac:cxnSpMk id="27" creationId="{5A7EFE9C-DAE7-4ECA-BDB2-34E2534B8AB7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1518850660" sldId="381"/>
            <ac:cxnSpMk id="34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1518850660" sldId="381"/>
            <ac:cxnSpMk id="37" creationId="{7ABFD994-C2DC-4E7D-9411-C7FF7813EF47}"/>
          </ac:cxnSpMkLst>
        </pc:cxnChg>
        <pc:cxnChg chg="add del">
          <ac:chgData name="BEN KHALFALLAH Hela ItimAsrScoVdf" userId="d55be94f-4073-46ba-88ef-465599598fde" providerId="ADAL" clId="{A4FF94CC-8014-4194-8A51-69C40D9833E5}" dt="2023-03-22T18:39:55.186" v="3652" actId="26606"/>
          <ac:cxnSpMkLst>
            <pc:docMk/>
            <pc:sldMk cId="1518850660" sldId="381"/>
            <ac:cxnSpMk id="4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8:39:55.186" v="3652" actId="26606"/>
          <ac:cxnSpMkLst>
            <pc:docMk/>
            <pc:sldMk cId="1518850660" sldId="381"/>
            <ac:cxnSpMk id="51" creationId="{FEF39256-F095-41C8-8707-6C1A665E8F2F}"/>
          </ac:cxnSpMkLst>
        </pc:cxnChg>
        <pc:cxnChg chg="add del">
          <ac:chgData name="BEN KHALFALLAH Hela ItimAsrScoVdf" userId="d55be94f-4073-46ba-88ef-465599598fde" providerId="ADAL" clId="{A4FF94CC-8014-4194-8A51-69C40D9833E5}" dt="2023-03-22T18:39:59.620" v="3654" actId="26606"/>
          <ac:cxnSpMkLst>
            <pc:docMk/>
            <pc:sldMk cId="1518850660" sldId="381"/>
            <ac:cxnSpMk id="55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8:39:59.650" v="3655" actId="26606"/>
          <ac:cxnSpMkLst>
            <pc:docMk/>
            <pc:sldMk cId="1518850660" sldId="381"/>
            <ac:cxnSpMk id="60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8:39:59.650" v="3655" actId="26606"/>
          <ac:cxnSpMkLst>
            <pc:docMk/>
            <pc:sldMk cId="1518850660" sldId="381"/>
            <ac:cxnSpMk id="63" creationId="{FEF39256-F095-41C8-8707-6C1A665E8F2F}"/>
          </ac:cxnSpMkLst>
        </pc:cxnChg>
      </pc:sldChg>
      <pc:sldChg chg="addSp delSp modSp del mod delDesignElem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997093923" sldId="382"/>
        </pc:sldMkLst>
        <pc:spChg chg="mod ord">
          <ac:chgData name="BEN KHALFALLAH Hela ItimAsrScoVdf" userId="d55be94f-4073-46ba-88ef-465599598fde" providerId="ADAL" clId="{A4FF94CC-8014-4194-8A51-69C40D9833E5}" dt="2023-03-21T08:57:52.628" v="317" actId="26606"/>
          <ac:spMkLst>
            <pc:docMk/>
            <pc:sldMk cId="997093923" sldId="382"/>
            <ac:spMk id="2" creationId="{79AEF37C-108C-4AF9-B295-FC8669CA1F60}"/>
          </ac:spMkLst>
        </pc:spChg>
        <pc:spChg chg="add del">
          <ac:chgData name="BEN KHALFALLAH Hela ItimAsrScoVdf" userId="d55be94f-4073-46ba-88ef-465599598fde" providerId="ADAL" clId="{A4FF94CC-8014-4194-8A51-69C40D9833E5}" dt="2023-03-21T08:57:47.376" v="312" actId="26606"/>
          <ac:spMkLst>
            <pc:docMk/>
            <pc:sldMk cId="997093923" sldId="382"/>
            <ac:spMk id="8204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997093923" sldId="382"/>
            <ac:spMk id="8205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997093923" sldId="382"/>
            <ac:spMk id="8206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997093923" sldId="382"/>
            <ac:spMk id="8208" creationId="{34461041-8413-4023-ABA7-9E499B0AD99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997093923" sldId="382"/>
            <ac:spMk id="8210" creationId="{D841E764-4629-49E0-994A-6F92FEFB9B5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997093923" sldId="382"/>
            <ac:spMk id="8211" creationId="{95635077-9890-4CC8-9792-28743EBFE01D}"/>
          </ac:spMkLst>
        </pc:spChg>
        <pc:spChg chg="add del">
          <ac:chgData name="BEN KHALFALLAH Hela ItimAsrScoVdf" userId="d55be94f-4073-46ba-88ef-465599598fde" providerId="ADAL" clId="{A4FF94CC-8014-4194-8A51-69C40D9833E5}" dt="2023-03-21T08:57:47.376" v="312" actId="26606"/>
          <ac:spMkLst>
            <pc:docMk/>
            <pc:sldMk cId="997093923" sldId="382"/>
            <ac:spMk id="8212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7:47.376" v="312" actId="26606"/>
          <ac:spMkLst>
            <pc:docMk/>
            <pc:sldMk cId="997093923" sldId="382"/>
            <ac:spMk id="8213" creationId="{78967BEA-EA6A-4FF1-94E2-B010B61A36A9}"/>
          </ac:spMkLst>
        </pc:spChg>
        <pc:spChg chg="add del">
          <ac:chgData name="BEN KHALFALLAH Hela ItimAsrScoVdf" userId="d55be94f-4073-46ba-88ef-465599598fde" providerId="ADAL" clId="{A4FF94CC-8014-4194-8A51-69C40D9833E5}" dt="2023-03-21T08:57:47.376" v="312" actId="26606"/>
          <ac:spMkLst>
            <pc:docMk/>
            <pc:sldMk cId="997093923" sldId="382"/>
            <ac:spMk id="8215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1T08:57:47.376" v="312" actId="26606"/>
          <ac:spMkLst>
            <pc:docMk/>
            <pc:sldMk cId="997093923" sldId="382"/>
            <ac:spMk id="8217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1T08:57:49.160" v="314" actId="26606"/>
          <ac:spMkLst>
            <pc:docMk/>
            <pc:sldMk cId="997093923" sldId="382"/>
            <ac:spMk id="8219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57:49.160" v="314" actId="26606"/>
          <ac:spMkLst>
            <pc:docMk/>
            <pc:sldMk cId="997093923" sldId="382"/>
            <ac:spMk id="8220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7:49.160" v="314" actId="26606"/>
          <ac:spMkLst>
            <pc:docMk/>
            <pc:sldMk cId="997093923" sldId="382"/>
            <ac:spMk id="8222" creationId="{990BAFCD-EA0A-47F4-8B00-AAB1E67A90CC}"/>
          </ac:spMkLst>
        </pc:spChg>
        <pc:spChg chg="add del">
          <ac:chgData name="BEN KHALFALLAH Hela ItimAsrScoVdf" userId="d55be94f-4073-46ba-88ef-465599598fde" providerId="ADAL" clId="{A4FF94CC-8014-4194-8A51-69C40D9833E5}" dt="2023-03-21T08:57:49.160" v="314" actId="26606"/>
          <ac:spMkLst>
            <pc:docMk/>
            <pc:sldMk cId="997093923" sldId="382"/>
            <ac:spMk id="8223" creationId="{621D8EC4-8163-48C9-89D6-8555E98AB9A8}"/>
          </ac:spMkLst>
        </pc:spChg>
        <pc:spChg chg="add del">
          <ac:chgData name="BEN KHALFALLAH Hela ItimAsrScoVdf" userId="d55be94f-4073-46ba-88ef-465599598fde" providerId="ADAL" clId="{A4FF94CC-8014-4194-8A51-69C40D9833E5}" dt="2023-03-21T08:57:49.160" v="314" actId="26606"/>
          <ac:spMkLst>
            <pc:docMk/>
            <pc:sldMk cId="997093923" sldId="382"/>
            <ac:spMk id="8224" creationId="{7B7C6C2A-33C4-4D5D-8EB1-A8803DCB7566}"/>
          </ac:spMkLst>
        </pc:spChg>
        <pc:spChg chg="add del">
          <ac:chgData name="BEN KHALFALLAH Hela ItimAsrScoVdf" userId="d55be94f-4073-46ba-88ef-465599598fde" providerId="ADAL" clId="{A4FF94CC-8014-4194-8A51-69C40D9833E5}" dt="2023-03-21T08:57:52.615" v="316" actId="26606"/>
          <ac:spMkLst>
            <pc:docMk/>
            <pc:sldMk cId="997093923" sldId="382"/>
            <ac:spMk id="8226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57:52.615" v="316" actId="26606"/>
          <ac:spMkLst>
            <pc:docMk/>
            <pc:sldMk cId="997093923" sldId="382"/>
            <ac:spMk id="8227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7:52.615" v="316" actId="26606"/>
          <ac:spMkLst>
            <pc:docMk/>
            <pc:sldMk cId="997093923" sldId="382"/>
            <ac:spMk id="8229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57:52.615" v="316" actId="26606"/>
          <ac:spMkLst>
            <pc:docMk/>
            <pc:sldMk cId="997093923" sldId="382"/>
            <ac:spMk id="8230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57:52.615" v="316" actId="26606"/>
          <ac:spMkLst>
            <pc:docMk/>
            <pc:sldMk cId="997093923" sldId="382"/>
            <ac:spMk id="8231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997093923" sldId="382"/>
            <ac:spMk id="8233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997093923" sldId="382"/>
            <ac:spMk id="8234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997093923" sldId="382"/>
            <ac:spMk id="8236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997093923" sldId="382"/>
            <ac:spMk id="8238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997093923" sldId="382"/>
            <ac:spMk id="8239" creationId="{78967BEA-EA6A-4FF1-94E2-B010B61A36A9}"/>
          </ac:spMkLst>
        </pc:spChg>
        <pc:picChg chg="mod">
          <ac:chgData name="BEN KHALFALLAH Hela ItimAsrScoVdf" userId="d55be94f-4073-46ba-88ef-465599598fde" providerId="ADAL" clId="{A4FF94CC-8014-4194-8A51-69C40D9833E5}" dt="2023-03-21T08:57:52.628" v="317" actId="26606"/>
          <ac:picMkLst>
            <pc:docMk/>
            <pc:sldMk cId="997093923" sldId="382"/>
            <ac:picMk id="8196" creationId="{C50FD556-44E5-4B23-8FF2-D75C572FE9EB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997093923" sldId="382"/>
            <ac:cxnSpMk id="8207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997093923" sldId="382"/>
            <ac:cxnSpMk id="8209" creationId="{F05BCF04-4702-43D0-BE8F-DBF6C2F65131}"/>
          </ac:cxnSpMkLst>
        </pc:cxnChg>
        <pc:cxnChg chg="add del">
          <ac:chgData name="BEN KHALFALLAH Hela ItimAsrScoVdf" userId="d55be94f-4073-46ba-88ef-465599598fde" providerId="ADAL" clId="{A4FF94CC-8014-4194-8A51-69C40D9833E5}" dt="2023-03-21T08:57:47.376" v="312" actId="26606"/>
          <ac:cxnSpMkLst>
            <pc:docMk/>
            <pc:sldMk cId="997093923" sldId="382"/>
            <ac:cxnSpMk id="8214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57:47.376" v="312" actId="26606"/>
          <ac:cxnSpMkLst>
            <pc:docMk/>
            <pc:sldMk cId="997093923" sldId="382"/>
            <ac:cxnSpMk id="8216" creationId="{BA22713B-ABB6-4391-97F9-0449A2B9B664}"/>
          </ac:cxnSpMkLst>
        </pc:cxnChg>
        <pc:cxnChg chg="add del">
          <ac:chgData name="BEN KHALFALLAH Hela ItimAsrScoVdf" userId="d55be94f-4073-46ba-88ef-465599598fde" providerId="ADAL" clId="{A4FF94CC-8014-4194-8A51-69C40D9833E5}" dt="2023-03-21T08:57:49.160" v="314" actId="26606"/>
          <ac:cxnSpMkLst>
            <pc:docMk/>
            <pc:sldMk cId="997093923" sldId="382"/>
            <ac:cxnSpMk id="8221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57:52.615" v="316" actId="26606"/>
          <ac:cxnSpMkLst>
            <pc:docMk/>
            <pc:sldMk cId="997093923" sldId="382"/>
            <ac:cxnSpMk id="8228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997093923" sldId="382"/>
            <ac:cxnSpMk id="8235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997093923" sldId="382"/>
            <ac:cxnSpMk id="8237" creationId="{BA22713B-ABB6-4391-97F9-0449A2B9B664}"/>
          </ac:cxnSpMkLst>
        </pc:cxnChg>
      </pc:sldChg>
      <pc:sldChg chg="addSp delSp modSp mod ord setBg">
        <pc:chgData name="BEN KHALFALLAH Hela ItimAsrScoVdf" userId="d55be94f-4073-46ba-88ef-465599598fde" providerId="ADAL" clId="{A4FF94CC-8014-4194-8A51-69C40D9833E5}" dt="2023-03-22T19:55:05.288" v="4982" actId="26606"/>
        <pc:sldMkLst>
          <pc:docMk/>
          <pc:sldMk cId="4282927211" sldId="383"/>
        </pc:sldMkLst>
        <pc:spChg chg="mod">
          <ac:chgData name="BEN KHALFALLAH Hela ItimAsrScoVdf" userId="d55be94f-4073-46ba-88ef-465599598fde" providerId="ADAL" clId="{A4FF94CC-8014-4194-8A51-69C40D9833E5}" dt="2023-03-22T19:55:05.288" v="4982" actId="26606"/>
          <ac:spMkLst>
            <pc:docMk/>
            <pc:sldMk cId="4282927211" sldId="383"/>
            <ac:spMk id="2" creationId="{79AEF37C-108C-4AF9-B295-FC8669CA1F60}"/>
          </ac:spMkLst>
        </pc:spChg>
        <pc:spChg chg="add del">
          <ac:chgData name="BEN KHALFALLAH Hela ItimAsrScoVdf" userId="d55be94f-4073-46ba-88ef-465599598fde" providerId="ADAL" clId="{A4FF94CC-8014-4194-8A51-69C40D9833E5}" dt="2023-03-22T19:54:53.595" v="4971" actId="26606"/>
          <ac:spMkLst>
            <pc:docMk/>
            <pc:sldMk cId="4282927211" sldId="383"/>
            <ac:spMk id="4105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54:53.595" v="4971" actId="26606"/>
          <ac:spMkLst>
            <pc:docMk/>
            <pc:sldMk cId="4282927211" sldId="383"/>
            <ac:spMk id="410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54:53.595" v="4971" actId="26606"/>
          <ac:spMkLst>
            <pc:docMk/>
            <pc:sldMk cId="4282927211" sldId="383"/>
            <ac:spMk id="4111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54:54.699" v="4973" actId="26606"/>
          <ac:spMkLst>
            <pc:docMk/>
            <pc:sldMk cId="4282927211" sldId="383"/>
            <ac:spMk id="411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54:54.699" v="4973" actId="26606"/>
          <ac:spMkLst>
            <pc:docMk/>
            <pc:sldMk cId="4282927211" sldId="383"/>
            <ac:spMk id="411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54:54.699" v="4973" actId="26606"/>
          <ac:spMkLst>
            <pc:docMk/>
            <pc:sldMk cId="4282927211" sldId="383"/>
            <ac:spMk id="4119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9:54:54.699" v="4973" actId="26606"/>
          <ac:spMkLst>
            <pc:docMk/>
            <pc:sldMk cId="4282927211" sldId="383"/>
            <ac:spMk id="4120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2T19:54:57.981" v="4975" actId="26606"/>
          <ac:spMkLst>
            <pc:docMk/>
            <pc:sldMk cId="4282927211" sldId="383"/>
            <ac:spMk id="412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54:57.981" v="4975" actId="26606"/>
          <ac:spMkLst>
            <pc:docMk/>
            <pc:sldMk cId="4282927211" sldId="383"/>
            <ac:spMk id="412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54:57.981" v="4975" actId="26606"/>
          <ac:spMkLst>
            <pc:docMk/>
            <pc:sldMk cId="4282927211" sldId="383"/>
            <ac:spMk id="4125" creationId="{286BE877-8405-42B2-A8E4-BF4224E015EF}"/>
          </ac:spMkLst>
        </pc:spChg>
        <pc:spChg chg="add del">
          <ac:chgData name="BEN KHALFALLAH Hela ItimAsrScoVdf" userId="d55be94f-4073-46ba-88ef-465599598fde" providerId="ADAL" clId="{A4FF94CC-8014-4194-8A51-69C40D9833E5}" dt="2023-03-22T19:54:57.981" v="4975" actId="26606"/>
          <ac:spMkLst>
            <pc:docMk/>
            <pc:sldMk cId="4282927211" sldId="383"/>
            <ac:spMk id="4126" creationId="{4F4916F3-5270-48BF-8D54-7990F611BF30}"/>
          </ac:spMkLst>
        </pc:spChg>
        <pc:spChg chg="add del">
          <ac:chgData name="BEN KHALFALLAH Hela ItimAsrScoVdf" userId="d55be94f-4073-46ba-88ef-465599598fde" providerId="ADAL" clId="{A4FF94CC-8014-4194-8A51-69C40D9833E5}" dt="2023-03-22T19:55:01.681" v="4977" actId="26606"/>
          <ac:spMkLst>
            <pc:docMk/>
            <pc:sldMk cId="4282927211" sldId="383"/>
            <ac:spMk id="4129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55:01.681" v="4977" actId="26606"/>
          <ac:spMkLst>
            <pc:docMk/>
            <pc:sldMk cId="4282927211" sldId="383"/>
            <ac:spMk id="4130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55:01.681" v="4977" actId="26606"/>
          <ac:spMkLst>
            <pc:docMk/>
            <pc:sldMk cId="4282927211" sldId="383"/>
            <ac:spMk id="4132" creationId="{F3D45596-EA0E-4DD4-956D-80389BE0D742}"/>
          </ac:spMkLst>
        </pc:spChg>
        <pc:spChg chg="add del">
          <ac:chgData name="BEN KHALFALLAH Hela ItimAsrScoVdf" userId="d55be94f-4073-46ba-88ef-465599598fde" providerId="ADAL" clId="{A4FF94CC-8014-4194-8A51-69C40D9833E5}" dt="2023-03-22T19:55:02.823" v="4979" actId="26606"/>
          <ac:spMkLst>
            <pc:docMk/>
            <pc:sldMk cId="4282927211" sldId="383"/>
            <ac:spMk id="4135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55:02.823" v="4979" actId="26606"/>
          <ac:spMkLst>
            <pc:docMk/>
            <pc:sldMk cId="4282927211" sldId="383"/>
            <ac:spMk id="4136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55:02.823" v="4979" actId="26606"/>
          <ac:spMkLst>
            <pc:docMk/>
            <pc:sldMk cId="4282927211" sldId="383"/>
            <ac:spMk id="4138" creationId="{286BE877-8405-42B2-A8E4-BF4224E015EF}"/>
          </ac:spMkLst>
        </pc:spChg>
        <pc:spChg chg="add del">
          <ac:chgData name="BEN KHALFALLAH Hela ItimAsrScoVdf" userId="d55be94f-4073-46ba-88ef-465599598fde" providerId="ADAL" clId="{A4FF94CC-8014-4194-8A51-69C40D9833E5}" dt="2023-03-22T19:55:02.823" v="4979" actId="26606"/>
          <ac:spMkLst>
            <pc:docMk/>
            <pc:sldMk cId="4282927211" sldId="383"/>
            <ac:spMk id="4139" creationId="{4F4916F3-5270-48BF-8D54-7990F611BF30}"/>
          </ac:spMkLst>
        </pc:spChg>
        <pc:spChg chg="add del">
          <ac:chgData name="BEN KHALFALLAH Hela ItimAsrScoVdf" userId="d55be94f-4073-46ba-88ef-465599598fde" providerId="ADAL" clId="{A4FF94CC-8014-4194-8A51-69C40D9833E5}" dt="2023-03-22T19:55:05.263" v="4981" actId="26606"/>
          <ac:spMkLst>
            <pc:docMk/>
            <pc:sldMk cId="4282927211" sldId="383"/>
            <ac:spMk id="414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55:05.263" v="4981" actId="26606"/>
          <ac:spMkLst>
            <pc:docMk/>
            <pc:sldMk cId="4282927211" sldId="383"/>
            <ac:spMk id="414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55:05.263" v="4981" actId="26606"/>
          <ac:spMkLst>
            <pc:docMk/>
            <pc:sldMk cId="4282927211" sldId="383"/>
            <ac:spMk id="4145" creationId="{C6D18C07-B1F9-42F0-8956-B88FC37A674C}"/>
          </ac:spMkLst>
        </pc:spChg>
        <pc:spChg chg="add">
          <ac:chgData name="BEN KHALFALLAH Hela ItimAsrScoVdf" userId="d55be94f-4073-46ba-88ef-465599598fde" providerId="ADAL" clId="{A4FF94CC-8014-4194-8A51-69C40D9833E5}" dt="2023-03-22T19:55:05.288" v="4982" actId="26606"/>
          <ac:spMkLst>
            <pc:docMk/>
            <pc:sldMk cId="4282927211" sldId="383"/>
            <ac:spMk id="4147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9:55:05.288" v="4982" actId="26606"/>
          <ac:spMkLst>
            <pc:docMk/>
            <pc:sldMk cId="4282927211" sldId="383"/>
            <ac:spMk id="4148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9:55:05.288" v="4982" actId="26606"/>
          <ac:spMkLst>
            <pc:docMk/>
            <pc:sldMk cId="4282927211" sldId="383"/>
            <ac:spMk id="4150" creationId="{CA73784B-AC76-4BAD-93AF-C72D0EDFD715}"/>
          </ac:spMkLst>
        </pc:spChg>
        <pc:picChg chg="mod">
          <ac:chgData name="BEN KHALFALLAH Hela ItimAsrScoVdf" userId="d55be94f-4073-46ba-88ef-465599598fde" providerId="ADAL" clId="{A4FF94CC-8014-4194-8A51-69C40D9833E5}" dt="2023-03-22T19:55:05.288" v="4982" actId="26606"/>
          <ac:picMkLst>
            <pc:docMk/>
            <pc:sldMk cId="4282927211" sldId="383"/>
            <ac:picMk id="4100" creationId="{1948CD33-C128-4300-AFCE-11CCBC453E0C}"/>
          </ac:picMkLst>
        </pc:picChg>
        <pc:cxnChg chg="add del">
          <ac:chgData name="BEN KHALFALLAH Hela ItimAsrScoVdf" userId="d55be94f-4073-46ba-88ef-465599598fde" providerId="ADAL" clId="{A4FF94CC-8014-4194-8A51-69C40D9833E5}" dt="2023-03-22T19:54:53.595" v="4971" actId="26606"/>
          <ac:cxnSpMkLst>
            <pc:docMk/>
            <pc:sldMk cId="4282927211" sldId="383"/>
            <ac:cxnSpMk id="410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54:53.595" v="4971" actId="26606"/>
          <ac:cxnSpMkLst>
            <pc:docMk/>
            <pc:sldMk cId="4282927211" sldId="383"/>
            <ac:cxnSpMk id="4113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54:54.699" v="4973" actId="26606"/>
          <ac:cxnSpMkLst>
            <pc:docMk/>
            <pc:sldMk cId="4282927211" sldId="383"/>
            <ac:cxnSpMk id="4115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2T19:54:54.699" v="4973" actId="26606"/>
          <ac:cxnSpMkLst>
            <pc:docMk/>
            <pc:sldMk cId="4282927211" sldId="383"/>
            <ac:cxnSpMk id="4118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54:57.981" v="4975" actId="26606"/>
          <ac:cxnSpMkLst>
            <pc:docMk/>
            <pc:sldMk cId="4282927211" sldId="383"/>
            <ac:cxnSpMk id="412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54:57.981" v="4975" actId="26606"/>
          <ac:cxnSpMkLst>
            <pc:docMk/>
            <pc:sldMk cId="4282927211" sldId="383"/>
            <ac:cxnSpMk id="4127" creationId="{F49244C8-BD6D-4309-8235-706CBF26EF67}"/>
          </ac:cxnSpMkLst>
        </pc:cxnChg>
        <pc:cxnChg chg="add del">
          <ac:chgData name="BEN KHALFALLAH Hela ItimAsrScoVdf" userId="d55be94f-4073-46ba-88ef-465599598fde" providerId="ADAL" clId="{A4FF94CC-8014-4194-8A51-69C40D9833E5}" dt="2023-03-22T19:55:01.681" v="4977" actId="26606"/>
          <ac:cxnSpMkLst>
            <pc:docMk/>
            <pc:sldMk cId="4282927211" sldId="383"/>
            <ac:cxnSpMk id="4131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55:01.681" v="4977" actId="26606"/>
          <ac:cxnSpMkLst>
            <pc:docMk/>
            <pc:sldMk cId="4282927211" sldId="383"/>
            <ac:cxnSpMk id="4133" creationId="{8E6A78A1-C775-42C8-9A7B-6998977BCBEC}"/>
          </ac:cxnSpMkLst>
        </pc:cxnChg>
        <pc:cxnChg chg="add del">
          <ac:chgData name="BEN KHALFALLAH Hela ItimAsrScoVdf" userId="d55be94f-4073-46ba-88ef-465599598fde" providerId="ADAL" clId="{A4FF94CC-8014-4194-8A51-69C40D9833E5}" dt="2023-03-22T19:55:02.823" v="4979" actId="26606"/>
          <ac:cxnSpMkLst>
            <pc:docMk/>
            <pc:sldMk cId="4282927211" sldId="383"/>
            <ac:cxnSpMk id="4137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55:02.823" v="4979" actId="26606"/>
          <ac:cxnSpMkLst>
            <pc:docMk/>
            <pc:sldMk cId="4282927211" sldId="383"/>
            <ac:cxnSpMk id="4140" creationId="{F49244C8-BD6D-4309-8235-706CBF26EF67}"/>
          </ac:cxnSpMkLst>
        </pc:cxnChg>
        <pc:cxnChg chg="add del">
          <ac:chgData name="BEN KHALFALLAH Hela ItimAsrScoVdf" userId="d55be94f-4073-46ba-88ef-465599598fde" providerId="ADAL" clId="{A4FF94CC-8014-4194-8A51-69C40D9833E5}" dt="2023-03-22T19:55:05.263" v="4981" actId="26606"/>
          <ac:cxnSpMkLst>
            <pc:docMk/>
            <pc:sldMk cId="4282927211" sldId="383"/>
            <ac:cxnSpMk id="4144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9:55:05.288" v="4982" actId="26606"/>
          <ac:cxnSpMkLst>
            <pc:docMk/>
            <pc:sldMk cId="4282927211" sldId="383"/>
            <ac:cxnSpMk id="4149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9:55:05.288" v="4982" actId="26606"/>
          <ac:cxnSpMkLst>
            <pc:docMk/>
            <pc:sldMk cId="4282927211" sldId="383"/>
            <ac:cxnSpMk id="4151" creationId="{811DCF04-0C7C-44FC-8246-FC8D736B1A71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36:54.083" v="3590" actId="47"/>
        <pc:sldMkLst>
          <pc:docMk/>
          <pc:sldMk cId="1751337795" sldId="384"/>
        </pc:sldMkLst>
        <pc:picChg chg="mod">
          <ac:chgData name="BEN KHALFALLAH Hela ItimAsrScoVdf" userId="d55be94f-4073-46ba-88ef-465599598fde" providerId="ADAL" clId="{A4FF94CC-8014-4194-8A51-69C40D9833E5}" dt="2023-03-21T08:56:34.574" v="303" actId="1076"/>
          <ac:picMkLst>
            <pc:docMk/>
            <pc:sldMk cId="1751337795" sldId="384"/>
            <ac:picMk id="10242" creationId="{2C3ADEFF-199F-44D2-A31F-DA111CAEDE37}"/>
          </ac:picMkLst>
        </pc:pic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3863339718" sldId="385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863339718" sldId="385"/>
            <ac:spMk id="2" creationId="{8A91707C-7498-49C2-864A-6148DA0AA5C1}"/>
          </ac:spMkLst>
        </pc:sp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3029099777" sldId="386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29099777" sldId="386"/>
            <ac:spMk id="2" creationId="{8A91707C-7498-49C2-864A-6148DA0AA5C1}"/>
          </ac:spMkLst>
        </pc:sp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1149116779" sldId="387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149116779" sldId="387"/>
            <ac:spMk id="2" creationId="{8A91707C-7498-49C2-864A-6148DA0AA5C1}"/>
          </ac:spMkLst>
        </pc:sp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2609011453" sldId="389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609011453" sldId="389"/>
            <ac:spMk id="2" creationId="{8A91707C-7498-49C2-864A-6148DA0AA5C1}"/>
          </ac:spMkLst>
        </pc:sp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1835527600" sldId="390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835527600" sldId="390"/>
            <ac:spMk id="2" creationId="{8A91707C-7498-49C2-864A-6148DA0AA5C1}"/>
          </ac:spMkLst>
        </pc:spChg>
      </pc:sldChg>
      <pc:sldChg chg="addSp delSp modSp del mod setBg delDesignElem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2270296697" sldId="391"/>
        </pc:sldMkLst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70296697" sldId="391"/>
            <ac:spMk id="16" creationId="{41497DE5-0939-4D1D-9350-0C5E1B209C68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70296697" sldId="391"/>
            <ac:spMk id="18" creationId="{5CCC70ED-6C63-4537-B7EB-51990D6C0A6F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270296697" sldId="391"/>
            <ac:spMk id="20" creationId="{B76E24C1-2968-40DC-A36E-F6B85F0F0752}"/>
          </ac:spMkLst>
        </pc:spChg>
        <pc:grpChg chg="add mod">
          <ac:chgData name="BEN KHALFALLAH Hela ItimAsrScoVdf" userId="d55be94f-4073-46ba-88ef-465599598fde" providerId="ADAL" clId="{A4FF94CC-8014-4194-8A51-69C40D9833E5}" dt="2023-03-21T08:57:31.068" v="310" actId="26606"/>
          <ac:grpSpMkLst>
            <pc:docMk/>
            <pc:sldMk cId="2270296697" sldId="391"/>
            <ac:grpSpMk id="11" creationId="{35331BCD-8AF4-4FF2-B6F1-A30DAB2F9CBE}"/>
          </ac:grpSpMkLst>
        </pc:grpChg>
      </pc:sldChg>
      <pc:sldChg chg="delSp del delDesignElem">
        <pc:chgData name="BEN KHALFALLAH Hela ItimAsrScoVdf" userId="d55be94f-4073-46ba-88ef-465599598fde" providerId="ADAL" clId="{A4FF94CC-8014-4194-8A51-69C40D9833E5}" dt="2023-03-22T18:37:16.407" v="3592" actId="47"/>
        <pc:sldMkLst>
          <pc:docMk/>
          <pc:sldMk cId="2822215182" sldId="392"/>
        </pc:sldMkLst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822215182" sldId="392"/>
            <ac:spMk id="77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822215182" sldId="392"/>
            <ac:spMk id="79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822215182" sldId="392"/>
            <ac:spMk id="83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822215182" sldId="392"/>
            <ac:spMk id="87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2822215182" sldId="392"/>
            <ac:spMk id="89" creationId="{78967BEA-EA6A-4FF1-94E2-B010B61A36A9}"/>
          </ac:spMkLst>
        </pc:sp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822215182" sldId="392"/>
            <ac:cxnSpMk id="81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2822215182" sldId="392"/>
            <ac:cxnSpMk id="85" creationId="{BA22713B-ABB6-4391-97F9-0449A2B9B664}"/>
          </ac:cxnSpMkLst>
        </pc:cxnChg>
      </pc:sldChg>
      <pc:sldChg chg="addSp delSp modSp del mod setBg">
        <pc:chgData name="BEN KHALFALLAH Hela ItimAsrScoVdf" userId="d55be94f-4073-46ba-88ef-465599598fde" providerId="ADAL" clId="{A4FF94CC-8014-4194-8A51-69C40D9833E5}" dt="2023-03-21T09:06:35.420" v="370" actId="47"/>
        <pc:sldMkLst>
          <pc:docMk/>
          <pc:sldMk cId="3114820063" sldId="393"/>
        </pc:sldMkLst>
        <pc:spChg chg="mod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2" creationId="{8A91707C-7498-49C2-864A-6148DA0AA5C1}"/>
          </ac:spMkLst>
        </pc:spChg>
        <pc:spChg chg="del mod">
          <ac:chgData name="BEN KHALFALLAH Hela ItimAsrScoVdf" userId="d55be94f-4073-46ba-88ef-465599598fde" providerId="ADAL" clId="{A4FF94CC-8014-4194-8A51-69C40D9833E5}" dt="2023-03-21T09:06:26.632" v="367" actId="21"/>
          <ac:spMkLst>
            <pc:docMk/>
            <pc:sldMk cId="3114820063" sldId="393"/>
            <ac:spMk id="4" creationId="{5126749F-68AF-4ECA-955A-1F622E4BCBC1}"/>
          </ac:spMkLst>
        </pc:spChg>
        <pc:spChg chg="add del">
          <ac:chgData name="BEN KHALFALLAH Hela ItimAsrScoVdf" userId="d55be94f-4073-46ba-88ef-465599598fde" providerId="ADAL" clId="{A4FF94CC-8014-4194-8A51-69C40D9833E5}" dt="2023-03-21T09:05:43.524" v="359" actId="21"/>
          <ac:spMkLst>
            <pc:docMk/>
            <pc:sldMk cId="3114820063" sldId="393"/>
            <ac:spMk id="6" creationId="{A60EB130-2CBE-4D9C-97F8-C12DAFFC0BAE}"/>
          </ac:spMkLst>
        </pc:spChg>
        <pc:spChg chg="add del mod">
          <ac:chgData name="BEN KHALFALLAH Hela ItimAsrScoVdf" userId="d55be94f-4073-46ba-88ef-465599598fde" providerId="ADAL" clId="{A4FF94CC-8014-4194-8A51-69C40D9833E5}" dt="2023-03-21T09:06:26.632" v="367" actId="21"/>
          <ac:spMkLst>
            <pc:docMk/>
            <pc:sldMk cId="3114820063" sldId="393"/>
            <ac:spMk id="14" creationId="{9F681ABA-ADF0-4AB7-AB09-3AED96E1BFFB}"/>
          </ac:spMkLst>
        </pc:spChg>
        <pc:spChg chg="add del mod">
          <ac:chgData name="BEN KHALFALLAH Hela ItimAsrScoVdf" userId="d55be94f-4073-46ba-88ef-465599598fde" providerId="ADAL" clId="{A4FF94CC-8014-4194-8A51-69C40D9833E5}" dt="2023-03-21T09:06:26.632" v="367" actId="21"/>
          <ac:spMkLst>
            <pc:docMk/>
            <pc:sldMk cId="3114820063" sldId="393"/>
            <ac:spMk id="15" creationId="{0B82EC80-1153-4EE2-AAF8-0E4D81E5AB6F}"/>
          </ac:spMkLst>
        </pc:spChg>
        <pc:spChg chg="add del">
          <ac:chgData name="BEN KHALFALLAH Hela ItimAsrScoVdf" userId="d55be94f-4073-46ba-88ef-465599598fde" providerId="ADAL" clId="{A4FF94CC-8014-4194-8A51-69C40D9833E5}" dt="2023-03-21T09:05:43.524" v="359" actId="21"/>
          <ac:spMkLst>
            <pc:docMk/>
            <pc:sldMk cId="3114820063" sldId="393"/>
            <ac:spMk id="18" creationId="{EE0CBD68-667B-43EF-8D54-24802BE4DC20}"/>
          </ac:spMkLst>
        </pc:spChg>
        <pc:spChg chg="add del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14343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14345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14349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14353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1T09:05:54.715" v="361" actId="26606"/>
          <ac:spMkLst>
            <pc:docMk/>
            <pc:sldMk cId="3114820063" sldId="393"/>
            <ac:spMk id="14355" creationId="{78967BEA-EA6A-4FF1-94E2-B010B61A36A9}"/>
          </ac:spMkLst>
        </pc:spChg>
        <pc:picChg chg="add del mod ord">
          <ac:chgData name="BEN KHALFALLAH Hela ItimAsrScoVdf" userId="d55be94f-4073-46ba-88ef-465599598fde" providerId="ADAL" clId="{A4FF94CC-8014-4194-8A51-69C40D9833E5}" dt="2023-03-21T09:06:26.632" v="367" actId="21"/>
          <ac:picMkLst>
            <pc:docMk/>
            <pc:sldMk cId="3114820063" sldId="393"/>
            <ac:picMk id="14338" creationId="{AC5AF2B4-DA17-459C-92BC-9A44A78613A1}"/>
          </ac:picMkLst>
        </pc:picChg>
        <pc:cxnChg chg="add del">
          <ac:chgData name="BEN KHALFALLAH Hela ItimAsrScoVdf" userId="d55be94f-4073-46ba-88ef-465599598fde" providerId="ADAL" clId="{A4FF94CC-8014-4194-8A51-69C40D9833E5}" dt="2023-03-21T09:05:54.715" v="361" actId="26606"/>
          <ac:cxnSpMkLst>
            <pc:docMk/>
            <pc:sldMk cId="3114820063" sldId="393"/>
            <ac:cxnSpMk id="14347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9:05:54.715" v="361" actId="26606"/>
          <ac:cxnSpMkLst>
            <pc:docMk/>
            <pc:sldMk cId="3114820063" sldId="393"/>
            <ac:cxnSpMk id="14351" creationId="{BA22713B-ABB6-4391-97F9-0449A2B9B664}"/>
          </ac:cxnSpMkLst>
        </pc:cxnChg>
      </pc:sldChg>
      <pc:sldChg chg="addSp delSp modSp del mod setBg">
        <pc:chgData name="BEN KHALFALLAH Hela ItimAsrScoVdf" userId="d55be94f-4073-46ba-88ef-465599598fde" providerId="ADAL" clId="{A4FF94CC-8014-4194-8A51-69C40D9833E5}" dt="2023-03-21T08:59:23.943" v="330" actId="47"/>
        <pc:sldMkLst>
          <pc:docMk/>
          <pc:sldMk cId="3452086284" sldId="394"/>
        </pc:sldMkLst>
        <pc:spChg chg="mod">
          <ac:chgData name="BEN KHALFALLAH Hela ItimAsrScoVdf" userId="d55be94f-4073-46ba-88ef-465599598fde" providerId="ADAL" clId="{A4FF94CC-8014-4194-8A51-69C40D9833E5}" dt="2023-03-21T08:58:52.246" v="321" actId="26606"/>
          <ac:spMkLst>
            <pc:docMk/>
            <pc:sldMk cId="3452086284" sldId="394"/>
            <ac:spMk id="2" creationId="{8A91707C-7498-49C2-864A-6148DA0AA5C1}"/>
          </ac:spMkLst>
        </pc:spChg>
        <pc:spChg chg="add">
          <ac:chgData name="BEN KHALFALLAH Hela ItimAsrScoVdf" userId="d55be94f-4073-46ba-88ef-465599598fde" providerId="ADAL" clId="{A4FF94CC-8014-4194-8A51-69C40D9833E5}" dt="2023-03-21T08:58:52.246" v="321" actId="26606"/>
          <ac:spMkLst>
            <pc:docMk/>
            <pc:sldMk cId="3452086284" sldId="394"/>
            <ac:spMk id="10" creationId="{A6B16355-27FB-445B-B646-02AB73637459}"/>
          </ac:spMkLst>
        </pc:spChg>
        <pc:spChg chg="add">
          <ac:chgData name="BEN KHALFALLAH Hela ItimAsrScoVdf" userId="d55be94f-4073-46ba-88ef-465599598fde" providerId="ADAL" clId="{A4FF94CC-8014-4194-8A51-69C40D9833E5}" dt="2023-03-21T08:58:52.246" v="321" actId="26606"/>
          <ac:spMkLst>
            <pc:docMk/>
            <pc:sldMk cId="3452086284" sldId="394"/>
            <ac:spMk id="14" creationId="{6B3BF2E5-C3AB-441F-A430-491119C56D26}"/>
          </ac:spMkLst>
        </pc:spChg>
        <pc:spChg chg="add">
          <ac:chgData name="BEN KHALFALLAH Hela ItimAsrScoVdf" userId="d55be94f-4073-46ba-88ef-465599598fde" providerId="ADAL" clId="{A4FF94CC-8014-4194-8A51-69C40D9833E5}" dt="2023-03-21T08:58:52.246" v="321" actId="26606"/>
          <ac:spMkLst>
            <pc:docMk/>
            <pc:sldMk cId="3452086284" sldId="394"/>
            <ac:spMk id="16" creationId="{DD07C90B-B81A-473B-8919-CA924E61FFCF}"/>
          </ac:spMkLst>
        </pc:spChg>
        <pc:grpChg chg="add del mod">
          <ac:chgData name="BEN KHALFALLAH Hela ItimAsrScoVdf" userId="d55be94f-4073-46ba-88ef-465599598fde" providerId="ADAL" clId="{A4FF94CC-8014-4194-8A51-69C40D9833E5}" dt="2023-03-21T08:59:07.455" v="323" actId="21"/>
          <ac:grpSpMkLst>
            <pc:docMk/>
            <pc:sldMk cId="3452086284" sldId="394"/>
            <ac:grpSpMk id="5" creationId="{3AAAC184-20F7-4B48-89B7-B3859198A322}"/>
          </ac:grpSpMkLst>
        </pc:grpChg>
        <pc:cxnChg chg="add">
          <ac:chgData name="BEN KHALFALLAH Hela ItimAsrScoVdf" userId="d55be94f-4073-46ba-88ef-465599598fde" providerId="ADAL" clId="{A4FF94CC-8014-4194-8A51-69C40D9833E5}" dt="2023-03-21T08:58:52.246" v="321" actId="26606"/>
          <ac:cxnSpMkLst>
            <pc:docMk/>
            <pc:sldMk cId="3452086284" sldId="394"/>
            <ac:cxnSpMk id="12" creationId="{06DA680F-F6AC-453E-A8BF-C5BDED2851DE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2983386754" sldId="395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983386754" sldId="395"/>
            <ac:spMk id="2" creationId="{8A91707C-7498-49C2-864A-6148DA0AA5C1}"/>
          </ac:spMkLst>
        </pc:spChg>
      </pc:sldChg>
      <pc:sldChg chg="del">
        <pc:chgData name="BEN KHALFALLAH Hela ItimAsrScoVdf" userId="d55be94f-4073-46ba-88ef-465599598fde" providerId="ADAL" clId="{A4FF94CC-8014-4194-8A51-69C40D9833E5}" dt="2023-03-22T18:37:16.407" v="3592" actId="47"/>
        <pc:sldMkLst>
          <pc:docMk/>
          <pc:sldMk cId="1612874143" sldId="396"/>
        </pc:sldMkLst>
      </pc:sldChg>
      <pc:sldChg chg="addSp delSp modSp mod">
        <pc:chgData name="BEN KHALFALLAH Hela ItimAsrScoVdf" userId="d55be94f-4073-46ba-88ef-465599598fde" providerId="ADAL" clId="{A4FF94CC-8014-4194-8A51-69C40D9833E5}" dt="2023-03-22T17:27:16.543" v="2175" actId="478"/>
        <pc:sldMkLst>
          <pc:docMk/>
          <pc:sldMk cId="4189631089" sldId="397"/>
        </pc:sldMkLst>
        <pc:spChg chg="mod">
          <ac:chgData name="BEN KHALFALLAH Hela ItimAsrScoVdf" userId="d55be94f-4073-46ba-88ef-465599598fde" providerId="ADAL" clId="{A4FF94CC-8014-4194-8A51-69C40D9833E5}" dt="2023-03-22T17:12:50.164" v="1961" actId="20577"/>
          <ac:spMkLst>
            <pc:docMk/>
            <pc:sldMk cId="4189631089" sldId="397"/>
            <ac:spMk id="2" creationId="{8A91707C-7498-49C2-864A-6148DA0AA5C1}"/>
          </ac:spMkLst>
        </pc:spChg>
        <pc:spChg chg="add del">
          <ac:chgData name="BEN KHALFALLAH Hela ItimAsrScoVdf" userId="d55be94f-4073-46ba-88ef-465599598fde" providerId="ADAL" clId="{A4FF94CC-8014-4194-8A51-69C40D9833E5}" dt="2023-03-22T17:19:03.641" v="2072"/>
          <ac:spMkLst>
            <pc:docMk/>
            <pc:sldMk cId="4189631089" sldId="397"/>
            <ac:spMk id="3" creationId="{15F6136B-CC70-4A34-837A-01F21E5B7057}"/>
          </ac:spMkLst>
        </pc:spChg>
        <pc:spChg chg="add del mod">
          <ac:chgData name="BEN KHALFALLAH Hela ItimAsrScoVdf" userId="d55be94f-4073-46ba-88ef-465599598fde" providerId="ADAL" clId="{A4FF94CC-8014-4194-8A51-69C40D9833E5}" dt="2023-03-22T17:19:02.932" v="2071"/>
          <ac:spMkLst>
            <pc:docMk/>
            <pc:sldMk cId="4189631089" sldId="397"/>
            <ac:spMk id="4" creationId="{EF9EDF10-B296-4276-BC49-BE1EC5D1C868}"/>
          </ac:spMkLst>
        </pc:spChg>
        <pc:spChg chg="add mod">
          <ac:chgData name="BEN KHALFALLAH Hela ItimAsrScoVdf" userId="d55be94f-4073-46ba-88ef-465599598fde" providerId="ADAL" clId="{A4FF94CC-8014-4194-8A51-69C40D9833E5}" dt="2023-03-22T17:19:27.591" v="2079" actId="1076"/>
          <ac:spMkLst>
            <pc:docMk/>
            <pc:sldMk cId="4189631089" sldId="397"/>
            <ac:spMk id="5" creationId="{9A158C99-7A8B-4B31-BABE-0A4B66032C40}"/>
          </ac:spMkLst>
        </pc:spChg>
        <pc:spChg chg="del mod">
          <ac:chgData name="BEN KHALFALLAH Hela ItimAsrScoVdf" userId="d55be94f-4073-46ba-88ef-465599598fde" providerId="ADAL" clId="{A4FF94CC-8014-4194-8A51-69C40D9833E5}" dt="2023-03-22T17:13:06.684" v="1967" actId="478"/>
          <ac:spMkLst>
            <pc:docMk/>
            <pc:sldMk cId="4189631089" sldId="397"/>
            <ac:spMk id="6" creationId="{8F6DBEA6-5268-48CF-BF7E-02B39ED53CAB}"/>
          </ac:spMkLst>
        </pc:spChg>
        <pc:spChg chg="del mod">
          <ac:chgData name="BEN KHALFALLAH Hela ItimAsrScoVdf" userId="d55be94f-4073-46ba-88ef-465599598fde" providerId="ADAL" clId="{A4FF94CC-8014-4194-8A51-69C40D9833E5}" dt="2023-03-22T17:13:06.684" v="1967" actId="478"/>
          <ac:spMkLst>
            <pc:docMk/>
            <pc:sldMk cId="4189631089" sldId="397"/>
            <ac:spMk id="7" creationId="{EF68A9B0-8C2A-460C-91A6-7B5E49E15DBB}"/>
          </ac:spMkLst>
        </pc:spChg>
        <pc:spChg chg="del mod">
          <ac:chgData name="BEN KHALFALLAH Hela ItimAsrScoVdf" userId="d55be94f-4073-46ba-88ef-465599598fde" providerId="ADAL" clId="{A4FF94CC-8014-4194-8A51-69C40D9833E5}" dt="2023-03-22T17:13:06.684" v="1967" actId="478"/>
          <ac:spMkLst>
            <pc:docMk/>
            <pc:sldMk cId="4189631089" sldId="397"/>
            <ac:spMk id="8" creationId="{1393014A-2DE2-4F88-9B77-E895A0A41909}"/>
          </ac:spMkLst>
        </pc:spChg>
        <pc:spChg chg="del mod">
          <ac:chgData name="BEN KHALFALLAH Hela ItimAsrScoVdf" userId="d55be94f-4073-46ba-88ef-465599598fde" providerId="ADAL" clId="{A4FF94CC-8014-4194-8A51-69C40D9833E5}" dt="2023-03-22T17:13:06.684" v="1967" actId="478"/>
          <ac:spMkLst>
            <pc:docMk/>
            <pc:sldMk cId="4189631089" sldId="397"/>
            <ac:spMk id="9" creationId="{F0D92C44-9A6C-4772-90BE-24C508FC2FBD}"/>
          </ac:spMkLst>
        </pc:spChg>
        <pc:spChg chg="del mod">
          <ac:chgData name="BEN KHALFALLAH Hela ItimAsrScoVdf" userId="d55be94f-4073-46ba-88ef-465599598fde" providerId="ADAL" clId="{A4FF94CC-8014-4194-8A51-69C40D9833E5}" dt="2023-03-22T17:13:06.684" v="1967" actId="478"/>
          <ac:spMkLst>
            <pc:docMk/>
            <pc:sldMk cId="4189631089" sldId="397"/>
            <ac:spMk id="10" creationId="{00F81B2C-A30B-4191-AFA6-C11634C120B5}"/>
          </ac:spMkLst>
        </pc:spChg>
        <pc:spChg chg="add mod">
          <ac:chgData name="BEN KHALFALLAH Hela ItimAsrScoVdf" userId="d55be94f-4073-46ba-88ef-465599598fde" providerId="ADAL" clId="{A4FF94CC-8014-4194-8A51-69C40D9833E5}" dt="2023-03-22T17:20:54.662" v="2085" actId="14100"/>
          <ac:spMkLst>
            <pc:docMk/>
            <pc:sldMk cId="4189631089" sldId="397"/>
            <ac:spMk id="14" creationId="{F702CE8F-C2A5-43B1-89A6-70C17E59F783}"/>
          </ac:spMkLst>
        </pc:spChg>
        <pc:spChg chg="add mod">
          <ac:chgData name="BEN KHALFALLAH Hela ItimAsrScoVdf" userId="d55be94f-4073-46ba-88ef-465599598fde" providerId="ADAL" clId="{A4FF94CC-8014-4194-8A51-69C40D9833E5}" dt="2023-03-22T17:21:01.415" v="2087" actId="14100"/>
          <ac:spMkLst>
            <pc:docMk/>
            <pc:sldMk cId="4189631089" sldId="397"/>
            <ac:spMk id="17" creationId="{8AAFC9C2-0B2E-4922-A996-F57DDA215779}"/>
          </ac:spMkLst>
        </pc:spChg>
        <pc:spChg chg="add mod">
          <ac:chgData name="BEN KHALFALLAH Hela ItimAsrScoVdf" userId="d55be94f-4073-46ba-88ef-465599598fde" providerId="ADAL" clId="{A4FF94CC-8014-4194-8A51-69C40D9833E5}" dt="2023-03-22T17:21:14.153" v="2090" actId="14100"/>
          <ac:spMkLst>
            <pc:docMk/>
            <pc:sldMk cId="4189631089" sldId="397"/>
            <ac:spMk id="18" creationId="{B1576A3F-2E98-4027-BEAF-2F8360A1C50A}"/>
          </ac:spMkLst>
        </pc:spChg>
        <pc:spChg chg="add mod">
          <ac:chgData name="BEN KHALFALLAH Hela ItimAsrScoVdf" userId="d55be94f-4073-46ba-88ef-465599598fde" providerId="ADAL" clId="{A4FF94CC-8014-4194-8A51-69C40D9833E5}" dt="2023-03-22T17:26:33.276" v="2147" actId="1076"/>
          <ac:spMkLst>
            <pc:docMk/>
            <pc:sldMk cId="4189631089" sldId="397"/>
            <ac:spMk id="30" creationId="{63CAE9C6-13EC-40D2-BB62-6E68E07C61FE}"/>
          </ac:spMkLst>
        </pc:spChg>
        <pc:spChg chg="add mod">
          <ac:chgData name="BEN KHALFALLAH Hela ItimAsrScoVdf" userId="d55be94f-4073-46ba-88ef-465599598fde" providerId="ADAL" clId="{A4FF94CC-8014-4194-8A51-69C40D9833E5}" dt="2023-03-22T17:26:58.392" v="2158" actId="1076"/>
          <ac:spMkLst>
            <pc:docMk/>
            <pc:sldMk cId="4189631089" sldId="397"/>
            <ac:spMk id="31" creationId="{EB9A5733-2593-416A-9D3A-66A4EA08C975}"/>
          </ac:spMkLst>
        </pc:spChg>
        <pc:spChg chg="add del mod">
          <ac:chgData name="BEN KHALFALLAH Hela ItimAsrScoVdf" userId="d55be94f-4073-46ba-88ef-465599598fde" providerId="ADAL" clId="{A4FF94CC-8014-4194-8A51-69C40D9833E5}" dt="2023-03-22T17:27:16.543" v="2175" actId="478"/>
          <ac:spMkLst>
            <pc:docMk/>
            <pc:sldMk cId="4189631089" sldId="397"/>
            <ac:spMk id="36" creationId="{3F4AD5AD-9658-48C2-9A96-DFE26EE2F25C}"/>
          </ac:spMkLst>
        </pc:spChg>
        <pc:picChg chg="add mod">
          <ac:chgData name="BEN KHALFALLAH Hela ItimAsrScoVdf" userId="d55be94f-4073-46ba-88ef-465599598fde" providerId="ADAL" clId="{A4FF94CC-8014-4194-8A51-69C40D9833E5}" dt="2023-03-22T17:20:14.092" v="2081" actId="1076"/>
          <ac:picMkLst>
            <pc:docMk/>
            <pc:sldMk cId="4189631089" sldId="397"/>
            <ac:picMk id="13" creationId="{45586D27-46B5-418F-ACAC-1000F95C0E57}"/>
          </ac:picMkLst>
        </pc:picChg>
        <pc:cxnChg chg="add mod">
          <ac:chgData name="BEN KHALFALLAH Hela ItimAsrScoVdf" userId="d55be94f-4073-46ba-88ef-465599598fde" providerId="ADAL" clId="{A4FF94CC-8014-4194-8A51-69C40D9833E5}" dt="2023-03-22T17:21:50.904" v="2100" actId="14100"/>
          <ac:cxnSpMkLst>
            <pc:docMk/>
            <pc:sldMk cId="4189631089" sldId="397"/>
            <ac:cxnSpMk id="15" creationId="{6D98E6C0-64FE-4A21-BA28-8775DBFDDD5E}"/>
          </ac:cxnSpMkLst>
        </pc:cxnChg>
        <pc:cxnChg chg="add mod">
          <ac:chgData name="BEN KHALFALLAH Hela ItimAsrScoVdf" userId="d55be94f-4073-46ba-88ef-465599598fde" providerId="ADAL" clId="{A4FF94CC-8014-4194-8A51-69C40D9833E5}" dt="2023-03-22T17:21:53.846" v="2101" actId="14100"/>
          <ac:cxnSpMkLst>
            <pc:docMk/>
            <pc:sldMk cId="4189631089" sldId="397"/>
            <ac:cxnSpMk id="20" creationId="{B22DDD2D-AAB1-4658-97E4-E6CBEEA8C869}"/>
          </ac:cxnSpMkLst>
        </pc:cxnChg>
        <pc:cxnChg chg="add mod">
          <ac:chgData name="BEN KHALFALLAH Hela ItimAsrScoVdf" userId="d55be94f-4073-46ba-88ef-465599598fde" providerId="ADAL" clId="{A4FF94CC-8014-4194-8A51-69C40D9833E5}" dt="2023-03-22T17:21:44.681" v="2099" actId="14100"/>
          <ac:cxnSpMkLst>
            <pc:docMk/>
            <pc:sldMk cId="4189631089" sldId="397"/>
            <ac:cxnSpMk id="25" creationId="{5919F9F0-3407-4E2F-8F71-155A6A0F46D1}"/>
          </ac:cxnSpMkLst>
        </pc:cxnChg>
        <pc:cxnChg chg="add mod">
          <ac:chgData name="BEN KHALFALLAH Hela ItimAsrScoVdf" userId="d55be94f-4073-46ba-88ef-465599598fde" providerId="ADAL" clId="{A4FF94CC-8014-4194-8A51-69C40D9833E5}" dt="2023-03-22T17:26:58.392" v="2158" actId="1076"/>
          <ac:cxnSpMkLst>
            <pc:docMk/>
            <pc:sldMk cId="4189631089" sldId="397"/>
            <ac:cxnSpMk id="32" creationId="{CC012B88-E2F2-48D7-9A20-477F7740C90A}"/>
          </ac:cxnSpMkLst>
        </pc:cxnChg>
      </pc:sldChg>
      <pc:sldChg chg="addSp delSp modSp mod">
        <pc:chgData name="BEN KHALFALLAH Hela ItimAsrScoVdf" userId="d55be94f-4073-46ba-88ef-465599598fde" providerId="ADAL" clId="{A4FF94CC-8014-4194-8A51-69C40D9833E5}" dt="2023-03-22T16:52:48.586" v="1657" actId="208"/>
        <pc:sldMkLst>
          <pc:docMk/>
          <pc:sldMk cId="716082249" sldId="398"/>
        </pc:sldMkLst>
        <pc:spChg chg="mod">
          <ac:chgData name="BEN KHALFALLAH Hela ItimAsrScoVdf" userId="d55be94f-4073-46ba-88ef-465599598fde" providerId="ADAL" clId="{A4FF94CC-8014-4194-8A51-69C40D9833E5}" dt="2023-03-22T16:49:44.211" v="1613"/>
          <ac:spMkLst>
            <pc:docMk/>
            <pc:sldMk cId="716082249" sldId="398"/>
            <ac:spMk id="2" creationId="{8A91707C-7498-49C2-864A-6148DA0AA5C1}"/>
          </ac:spMkLst>
        </pc:spChg>
        <pc:spChg chg="add mod">
          <ac:chgData name="BEN KHALFALLAH Hela ItimAsrScoVdf" userId="d55be94f-4073-46ba-88ef-465599598fde" providerId="ADAL" clId="{A4FF94CC-8014-4194-8A51-69C40D9833E5}" dt="2023-03-22T16:50:45.496" v="1624" actId="1076"/>
          <ac:spMkLst>
            <pc:docMk/>
            <pc:sldMk cId="716082249" sldId="398"/>
            <ac:spMk id="6" creationId="{13961E13-1D08-4B0C-BF10-AB85264AE01C}"/>
          </ac:spMkLst>
        </pc:spChg>
        <pc:spChg chg="del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1" creationId="{A034879F-DF90-4D6C-9B4F-1785393D1C5C}"/>
          </ac:spMkLst>
        </pc:spChg>
        <pc:spChg chg="del mod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2" creationId="{DC07E72D-403F-40E1-B92B-882706157B34}"/>
          </ac:spMkLst>
        </pc:spChg>
        <pc:spChg chg="del mod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3" creationId="{25B49430-F266-43E6-B2A9-B476325DE918}"/>
          </ac:spMkLst>
        </pc:spChg>
        <pc:spChg chg="del mod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4" creationId="{5B4ACB9F-5250-4E69-8E48-0791C8C3F9BA}"/>
          </ac:spMkLst>
        </pc:spChg>
        <pc:spChg chg="del mod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5" creationId="{AFEAC387-AC84-4048-9E4E-54EA0035DCF4}"/>
          </ac:spMkLst>
        </pc:spChg>
        <pc:spChg chg="del mod">
          <ac:chgData name="BEN KHALFALLAH Hela ItimAsrScoVdf" userId="d55be94f-4073-46ba-88ef-465599598fde" providerId="ADAL" clId="{A4FF94CC-8014-4194-8A51-69C40D9833E5}" dt="2023-03-22T16:49:55.128" v="1614" actId="478"/>
          <ac:spMkLst>
            <pc:docMk/>
            <pc:sldMk cId="716082249" sldId="398"/>
            <ac:spMk id="16" creationId="{75E263C9-004D-42C9-A0F8-DFE513AF8928}"/>
          </ac:spMkLst>
        </pc:spChg>
        <pc:spChg chg="add del mod">
          <ac:chgData name="BEN KHALFALLAH Hela ItimAsrScoVdf" userId="d55be94f-4073-46ba-88ef-465599598fde" providerId="ADAL" clId="{A4FF94CC-8014-4194-8A51-69C40D9833E5}" dt="2023-03-22T16:50:28.822" v="1621" actId="21"/>
          <ac:spMkLst>
            <pc:docMk/>
            <pc:sldMk cId="716082249" sldId="398"/>
            <ac:spMk id="18" creationId="{E62DD3BA-3D32-4F68-BA1C-B6EBA94E3F1A}"/>
          </ac:spMkLst>
        </pc:spChg>
        <pc:spChg chg="add mod">
          <ac:chgData name="BEN KHALFALLAH Hela ItimAsrScoVdf" userId="d55be94f-4073-46ba-88ef-465599598fde" providerId="ADAL" clId="{A4FF94CC-8014-4194-8A51-69C40D9833E5}" dt="2023-03-22T16:51:00.537" v="1628" actId="14100"/>
          <ac:spMkLst>
            <pc:docMk/>
            <pc:sldMk cId="716082249" sldId="398"/>
            <ac:spMk id="19" creationId="{B59F16DA-0348-4189-A283-E55829A5662D}"/>
          </ac:spMkLst>
        </pc:spChg>
        <pc:spChg chg="add mod">
          <ac:chgData name="BEN KHALFALLAH Hela ItimAsrScoVdf" userId="d55be94f-4073-46ba-88ef-465599598fde" providerId="ADAL" clId="{A4FF94CC-8014-4194-8A51-69C40D9833E5}" dt="2023-03-22T16:51:34.709" v="1635" actId="1076"/>
          <ac:spMkLst>
            <pc:docMk/>
            <pc:sldMk cId="716082249" sldId="398"/>
            <ac:spMk id="20" creationId="{519DD7AE-4A7F-4560-A5C5-659795A1D7B0}"/>
          </ac:spMkLst>
        </pc:spChg>
        <pc:spChg chg="add mod">
          <ac:chgData name="BEN KHALFALLAH Hela ItimAsrScoVdf" userId="d55be94f-4073-46ba-88ef-465599598fde" providerId="ADAL" clId="{A4FF94CC-8014-4194-8A51-69C40D9833E5}" dt="2023-03-22T16:51:53.298" v="1641" actId="14100"/>
          <ac:spMkLst>
            <pc:docMk/>
            <pc:sldMk cId="716082249" sldId="398"/>
            <ac:spMk id="21" creationId="{0044BE8A-ADBF-4647-A23F-0BDCBBC49D1A}"/>
          </ac:spMkLst>
        </pc:spChg>
        <pc:spChg chg="add mod">
          <ac:chgData name="BEN KHALFALLAH Hela ItimAsrScoVdf" userId="d55be94f-4073-46ba-88ef-465599598fde" providerId="ADAL" clId="{A4FF94CC-8014-4194-8A51-69C40D9833E5}" dt="2023-03-22T16:52:35.726" v="1654" actId="14100"/>
          <ac:spMkLst>
            <pc:docMk/>
            <pc:sldMk cId="716082249" sldId="398"/>
            <ac:spMk id="22" creationId="{C92EB853-D37F-4E18-A400-9C726771CBF9}"/>
          </ac:spMkLst>
        </pc:spChg>
        <pc:cxnChg chg="del mod">
          <ac:chgData name="BEN KHALFALLAH Hela ItimAsrScoVdf" userId="d55be94f-4073-46ba-88ef-465599598fde" providerId="ADAL" clId="{A4FF94CC-8014-4194-8A51-69C40D9833E5}" dt="2023-03-22T16:49:55.128" v="1614" actId="478"/>
          <ac:cxnSpMkLst>
            <pc:docMk/>
            <pc:sldMk cId="716082249" sldId="398"/>
            <ac:cxnSpMk id="4" creationId="{A632C830-C3A0-4F6E-BBC0-95F1BEA9ABC0}"/>
          </ac:cxnSpMkLst>
        </pc:cxnChg>
        <pc:cxnChg chg="add mod">
          <ac:chgData name="BEN KHALFALLAH Hela ItimAsrScoVdf" userId="d55be94f-4073-46ba-88ef-465599598fde" providerId="ADAL" clId="{A4FF94CC-8014-4194-8A51-69C40D9833E5}" dt="2023-03-22T16:52:48.586" v="1657" actId="208"/>
          <ac:cxnSpMkLst>
            <pc:docMk/>
            <pc:sldMk cId="716082249" sldId="398"/>
            <ac:cxnSpMk id="9" creationId="{DC3660C5-9875-4A11-A7AF-C18680BA6D50}"/>
          </ac:cxnSpMkLst>
        </pc:cxnChg>
        <pc:cxnChg chg="del mod">
          <ac:chgData name="BEN KHALFALLAH Hela ItimAsrScoVdf" userId="d55be94f-4073-46ba-88ef-465599598fde" providerId="ADAL" clId="{A4FF94CC-8014-4194-8A51-69C40D9833E5}" dt="2023-03-22T16:49:55.128" v="1614" actId="478"/>
          <ac:cxnSpMkLst>
            <pc:docMk/>
            <pc:sldMk cId="716082249" sldId="398"/>
            <ac:cxnSpMk id="17" creationId="{CD0DD54E-9799-4387-8930-7B601FBA8958}"/>
          </ac:cxnSpMkLst>
        </pc:cxnChg>
      </pc:sldChg>
      <pc:sldChg chg="addSp delSp modSp del mod modClrScheme delDesignElem chgLayout">
        <pc:chgData name="BEN KHALFALLAH Hela ItimAsrScoVdf" userId="d55be94f-4073-46ba-88ef-465599598fde" providerId="ADAL" clId="{A4FF94CC-8014-4194-8A51-69C40D9833E5}" dt="2023-03-22T18:29:22.942" v="3446" actId="47"/>
        <pc:sldMkLst>
          <pc:docMk/>
          <pc:sldMk cId="3992731193" sldId="400"/>
        </pc:sldMkLst>
        <pc:spChg chg="mod ord">
          <ac:chgData name="BEN KHALFALLAH Hela ItimAsrScoVdf" userId="d55be94f-4073-46ba-88ef-465599598fde" providerId="ADAL" clId="{A4FF94CC-8014-4194-8A51-69C40D9833E5}" dt="2023-03-21T11:08:21.003" v="537" actId="700"/>
          <ac:spMkLst>
            <pc:docMk/>
            <pc:sldMk cId="3992731193" sldId="400"/>
            <ac:spMk id="2" creationId="{8BAB7225-2041-4966-8AA8-199732F5828B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14" creationId="{529AFE32-AEDA-4DD7-B18F-6706BB1FD7B7}"/>
          </ac:spMkLst>
        </pc:spChg>
        <pc:spChg chg="add del">
          <ac:chgData name="BEN KHALFALLAH Hela ItimAsrScoVdf" userId="d55be94f-4073-46ba-88ef-465599598fde" providerId="ADAL" clId="{A4FF94CC-8014-4194-8A51-69C40D9833E5}" dt="2023-03-21T09:12:12.707" v="452" actId="26606"/>
          <ac:spMkLst>
            <pc:docMk/>
            <pc:sldMk cId="3992731193" sldId="400"/>
            <ac:spMk id="18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9:12:12.707" v="452" actId="26606"/>
          <ac:spMkLst>
            <pc:docMk/>
            <pc:sldMk cId="3992731193" sldId="400"/>
            <ac:spMk id="2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27" creationId="{0AE5643D-7DA1-4448-9096-4931D0518AFB}"/>
          </ac:spMkLst>
        </pc:spChg>
        <pc:spChg chg="add del">
          <ac:chgData name="BEN KHALFALLAH Hela ItimAsrScoVdf" userId="d55be94f-4073-46ba-88ef-465599598fde" providerId="ADAL" clId="{A4FF94CC-8014-4194-8A51-69C40D9833E5}" dt="2023-03-21T09:12:12.707" v="452" actId="26606"/>
          <ac:spMkLst>
            <pc:docMk/>
            <pc:sldMk cId="3992731193" sldId="400"/>
            <ac:spMk id="28" creationId="{184CF176-5285-4F57-A3FF-F97742FC4D3D}"/>
          </ac:spMkLst>
        </pc:spChg>
        <pc:spChg chg="add del">
          <ac:chgData name="BEN KHALFALLAH Hela ItimAsrScoVdf" userId="d55be94f-4073-46ba-88ef-465599598fde" providerId="ADAL" clId="{A4FF94CC-8014-4194-8A51-69C40D9833E5}" dt="2023-03-21T09:12:12.707" v="452" actId="26606"/>
          <ac:spMkLst>
            <pc:docMk/>
            <pc:sldMk cId="3992731193" sldId="400"/>
            <ac:spMk id="31" creationId="{F936838B-2942-49A4-8369-F371A942284B}"/>
          </ac:spMkLst>
        </pc:spChg>
        <pc:spChg chg="add del">
          <ac:chgData name="BEN KHALFALLAH Hela ItimAsrScoVdf" userId="d55be94f-4073-46ba-88ef-465599598fde" providerId="ADAL" clId="{A4FF94CC-8014-4194-8A51-69C40D9833E5}" dt="2023-03-21T09:12:12.707" v="452" actId="26606"/>
          <ac:spMkLst>
            <pc:docMk/>
            <pc:sldMk cId="3992731193" sldId="400"/>
            <ac:spMk id="32" creationId="{459448C7-491D-4920-A6AA-C30F167D0980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33" creationId="{7C7FA31F-AA70-4BCB-8418-F4DF7F231687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36" creationId="{2DF63B10-E159-4AC0-9D4E-0837A2BD55D9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37" creationId="{D7635587-A7F2-4C04-8691-523FE851F600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38" creationId="{719665F9-DB06-4596-ADF7-342A886C1F23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39" creationId="{84F1BCD7-A258-434B-8530-32F78EBB798B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0" creationId="{E99F63BC-3F6C-4716-8CD3-319C9DCE82A5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1" creationId="{A2E2BF5E-567B-45A4-8D3F-5331F3B39AF0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2" creationId="{8249B093-01DA-4187-B915-B1A3881AAF16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3" creationId="{73F5A2BF-B139-4DB5-B766-A64D1B520A54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4" creationId="{8609A1D7-B022-4F86-8917-6668D681B26B}"/>
          </ac:spMkLst>
        </pc:spChg>
        <pc:spChg chg="add del">
          <ac:chgData name="BEN KHALFALLAH Hela ItimAsrScoVdf" userId="d55be94f-4073-46ba-88ef-465599598fde" providerId="ADAL" clId="{A4FF94CC-8014-4194-8A51-69C40D9833E5}" dt="2023-03-21T09:12:13.637" v="453" actId="21"/>
          <ac:spMkLst>
            <pc:docMk/>
            <pc:sldMk cId="3992731193" sldId="400"/>
            <ac:spMk id="45" creationId="{CD237C0A-5CB6-45A0-9444-E451D35400C9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46" creationId="{F5E5484D-6579-4E99-BA5B-E68F1C711878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47" creationId="{7DA6D940-9C87-42EE-8EAD-FF5CC35A632D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48" creationId="{3A7257A1-4C6A-40D4-A3DE-FD061ED8287D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49" creationId="{8137BD70-2317-4C44-B801-16DC64DDA587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50" creationId="{C2224AE5-2901-420C-AB11-66744F0A5329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51" creationId="{959E6C45-D302-435C-A65C-5793311B1F57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52" creationId="{B064EA50-3773-462A-B987-28A8B55AF740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53" creationId="{5025C9A4-3EE4-4069-9268-19873C9D41C6}"/>
          </ac:spMkLst>
        </pc:spChg>
        <pc:spChg chg="add del mod">
          <ac:chgData name="BEN KHALFALLAH Hela ItimAsrScoVdf" userId="d55be94f-4073-46ba-88ef-465599598fde" providerId="ADAL" clId="{A4FF94CC-8014-4194-8A51-69C40D9833E5}" dt="2023-03-21T09:12:11.337" v="450"/>
          <ac:spMkLst>
            <pc:docMk/>
            <pc:sldMk cId="3992731193" sldId="400"/>
            <ac:spMk id="54" creationId="{6561E94A-E6B4-4759-B638-E44B77E2AB48}"/>
          </ac:spMkLst>
        </pc:spChg>
        <pc:spChg chg="add del">
          <ac:chgData name="BEN KHALFALLAH Hela ItimAsrScoVdf" userId="d55be94f-4073-46ba-88ef-465599598fde" providerId="ADAL" clId="{A4FF94CC-8014-4194-8A51-69C40D9833E5}" dt="2023-03-21T09:12:09.530" v="447" actId="26606"/>
          <ac:spMkLst>
            <pc:docMk/>
            <pc:sldMk cId="3992731193" sldId="400"/>
            <ac:spMk id="55" creationId="{EB8A1B5F-0801-4AFF-A489-335B6A851FF4}"/>
          </ac:spMkLst>
        </pc:spChg>
        <pc:spChg chg="add del">
          <ac:chgData name="BEN KHALFALLAH Hela ItimAsrScoVdf" userId="d55be94f-4073-46ba-88ef-465599598fde" providerId="ADAL" clId="{A4FF94CC-8014-4194-8A51-69C40D9833E5}" dt="2023-03-21T09:12:09.530" v="447" actId="26606"/>
          <ac:spMkLst>
            <pc:docMk/>
            <pc:sldMk cId="3992731193" sldId="400"/>
            <ac:spMk id="56" creationId="{06201B52-6441-4DBA-BACE-2359775817CE}"/>
          </ac:spMkLst>
        </pc:spChg>
        <pc:spChg chg="add del">
          <ac:chgData name="BEN KHALFALLAH Hela ItimAsrScoVdf" userId="d55be94f-4073-46ba-88ef-465599598fde" providerId="ADAL" clId="{A4FF94CC-8014-4194-8A51-69C40D9833E5}" dt="2023-03-21T09:12:09.530" v="447" actId="26606"/>
          <ac:spMkLst>
            <pc:docMk/>
            <pc:sldMk cId="3992731193" sldId="400"/>
            <ac:spMk id="58" creationId="{FBDCECDC-EEE3-4128-AA5E-82A8C08796E8}"/>
          </ac:spMkLst>
        </pc:spChg>
        <pc:spChg chg="add del">
          <ac:chgData name="BEN KHALFALLAH Hela ItimAsrScoVdf" userId="d55be94f-4073-46ba-88ef-465599598fde" providerId="ADAL" clId="{A4FF94CC-8014-4194-8A51-69C40D9833E5}" dt="2023-03-21T09:12:09.530" v="447" actId="26606"/>
          <ac:spMkLst>
            <pc:docMk/>
            <pc:sldMk cId="3992731193" sldId="400"/>
            <ac:spMk id="59" creationId="{1F3985C0-E548-44D2-B30E-F3E42DADE133}"/>
          </ac:spMkLst>
        </pc:spChg>
        <pc:spChg chg="add del">
          <ac:chgData name="BEN KHALFALLAH Hela ItimAsrScoVdf" userId="d55be94f-4073-46ba-88ef-465599598fde" providerId="ADAL" clId="{A4FF94CC-8014-4194-8A51-69C40D9833E5}" dt="2023-03-21T09:12:09.530" v="447" actId="26606"/>
          <ac:spMkLst>
            <pc:docMk/>
            <pc:sldMk cId="3992731193" sldId="400"/>
            <ac:spMk id="60" creationId="{4260EDE0-989C-4E16-AF94-F652294D828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92731193" sldId="400"/>
            <ac:spMk id="71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92731193" sldId="400"/>
            <ac:spMk id="73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92731193" sldId="400"/>
            <ac:spMk id="77" creationId="{33428ACC-71EC-4171-9527-10983BA6B41D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92731193" sldId="400"/>
            <ac:spMk id="81" creationId="{2B9BBBC4-97A3-47D2-BFFE-A68530CDB9DC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992731193" sldId="400"/>
            <ac:spMk id="83" creationId="{78967BEA-EA6A-4FF1-94E2-B010B61A36A9}"/>
          </ac:spMkLst>
        </pc:spChg>
        <pc:picChg chg="add del">
          <ac:chgData name="BEN KHALFALLAH Hela ItimAsrScoVdf" userId="d55be94f-4073-46ba-88ef-465599598fde" providerId="ADAL" clId="{A4FF94CC-8014-4194-8A51-69C40D9833E5}" dt="2023-03-21T09:12:12.707" v="452" actId="26606"/>
          <ac:picMkLst>
            <pc:docMk/>
            <pc:sldMk cId="3992731193" sldId="400"/>
            <ac:picMk id="29" creationId="{948DF58A-7B70-60EA-4D2F-515490251866}"/>
          </ac:picMkLst>
        </pc:picChg>
        <pc:picChg chg="add del mod">
          <ac:chgData name="BEN KHALFALLAH Hela ItimAsrScoVdf" userId="d55be94f-4073-46ba-88ef-465599598fde" providerId="ADAL" clId="{A4FF94CC-8014-4194-8A51-69C40D9833E5}" dt="2023-03-21T09:12:11.337" v="450"/>
          <ac:picMkLst>
            <pc:docMk/>
            <pc:sldMk cId="3992731193" sldId="400"/>
            <ac:picMk id="34" creationId="{4E8F75CF-924C-4F18-A1F0-A71E5A33AD66}"/>
          </ac:picMkLst>
        </pc:picChg>
        <pc:picChg chg="add del">
          <ac:chgData name="BEN KHALFALLAH Hela ItimAsrScoVdf" userId="d55be94f-4073-46ba-88ef-465599598fde" providerId="ADAL" clId="{A4FF94CC-8014-4194-8A51-69C40D9833E5}" dt="2023-03-21T09:12:13.637" v="453" actId="21"/>
          <ac:picMkLst>
            <pc:docMk/>
            <pc:sldMk cId="3992731193" sldId="400"/>
            <ac:picMk id="22530" creationId="{E55F3AE6-91A5-4F5B-8107-7AB4734E5C71}"/>
          </ac:picMkLst>
        </pc:picChg>
        <pc:cxnChg chg="add del mod">
          <ac:chgData name="BEN KHALFALLAH Hela ItimAsrScoVdf" userId="d55be94f-4073-46ba-88ef-465599598fde" providerId="ADAL" clId="{A4FF94CC-8014-4194-8A51-69C40D9833E5}" dt="2023-03-21T09:12:13.637" v="453" actId="21"/>
          <ac:cxnSpMkLst>
            <pc:docMk/>
            <pc:sldMk cId="3992731193" sldId="400"/>
            <ac:cxnSpMk id="6" creationId="{DBCC0788-5A76-49C8-A35A-E307923EB081}"/>
          </ac:cxnSpMkLst>
        </pc:cxnChg>
        <pc:cxnChg chg="add del">
          <ac:chgData name="BEN KHALFALLAH Hela ItimAsrScoVdf" userId="d55be94f-4073-46ba-88ef-465599598fde" providerId="ADAL" clId="{A4FF94CC-8014-4194-8A51-69C40D9833E5}" dt="2023-03-21T09:12:12.707" v="452" actId="26606"/>
          <ac:cxnSpMkLst>
            <pc:docMk/>
            <pc:sldMk cId="3992731193" sldId="400"/>
            <ac:cxnSpMk id="26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9:12:12.707" v="452" actId="26606"/>
          <ac:cxnSpMkLst>
            <pc:docMk/>
            <pc:sldMk cId="3992731193" sldId="400"/>
            <ac:cxnSpMk id="30" creationId="{FCE0A9EA-62FA-4F43-BEF6-7BBBB3F90F25}"/>
          </ac:cxnSpMkLst>
        </pc:cxnChg>
        <pc:cxnChg chg="add del mod">
          <ac:chgData name="BEN KHALFALLAH Hela ItimAsrScoVdf" userId="d55be94f-4073-46ba-88ef-465599598fde" providerId="ADAL" clId="{A4FF94CC-8014-4194-8A51-69C40D9833E5}" dt="2023-03-21T09:12:11.337" v="450"/>
          <ac:cxnSpMkLst>
            <pc:docMk/>
            <pc:sldMk cId="3992731193" sldId="400"/>
            <ac:cxnSpMk id="35" creationId="{18F9E604-AB03-49A1-9BBD-E77F30266E36}"/>
          </ac:cxnSpMkLst>
        </pc:cxnChg>
        <pc:cxnChg chg="add del">
          <ac:chgData name="BEN KHALFALLAH Hela ItimAsrScoVdf" userId="d55be94f-4073-46ba-88ef-465599598fde" providerId="ADAL" clId="{A4FF94CC-8014-4194-8A51-69C40D9833E5}" dt="2023-03-21T09:12:09.530" v="447" actId="26606"/>
          <ac:cxnSpMkLst>
            <pc:docMk/>
            <pc:sldMk cId="3992731193" sldId="400"/>
            <ac:cxnSpMk id="57" creationId="{89DF3DBB-17DD-4058-A944-5578E18A031E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92731193" sldId="400"/>
            <ac:cxnSpMk id="75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992731193" sldId="400"/>
            <ac:cxnSpMk id="79" creationId="{BA22713B-ABB6-4391-97F9-0449A2B9B664}"/>
          </ac:cxnSpMkLst>
        </pc:cxnChg>
      </pc:sldChg>
      <pc:sldChg chg="addSp delSp modSp mod ord delDesignElem">
        <pc:chgData name="BEN KHALFALLAH Hela ItimAsrScoVdf" userId="d55be94f-4073-46ba-88ef-465599598fde" providerId="ADAL" clId="{A4FF94CC-8014-4194-8A51-69C40D9833E5}" dt="2023-03-22T19:49:59.109" v="4933" actId="26606"/>
        <pc:sldMkLst>
          <pc:docMk/>
          <pc:sldMk cId="1525222104" sldId="401"/>
        </pc:sldMkLst>
        <pc:spChg chg="mod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" creationId="{0FEC4372-BBE3-4740-B7FE-3E5FC21B5B5E}"/>
          </ac:spMkLst>
        </pc:spChg>
        <pc:spChg chg="del">
          <ac:chgData name="BEN KHALFALLAH Hela ItimAsrScoVdf" userId="d55be94f-4073-46ba-88ef-465599598fde" providerId="ADAL" clId="{A4FF94CC-8014-4194-8A51-69C40D9833E5}" dt="2023-03-21T12:12:07.250" v="575" actId="21"/>
          <ac:spMkLst>
            <pc:docMk/>
            <pc:sldMk cId="1525222104" sldId="401"/>
            <ac:spMk id="3" creationId="{B5467ADF-CF84-4AA0-8153-BC3BBDE9CADA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71" creationId="{58331D47-DE7A-4F51-9D59-FD68F3BDD20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73" creationId="{99DEDC60-6312-4214-B219-E46479D7E137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77" creationId="{66B8738D-6184-4200-93C8-A38B49E39D94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79" creationId="{5B73017D-B127-4D47-BB33-0DA52359F549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83" creationId="{C1AD70F9-2AA8-40AD-81F2-0D7BC881C9A9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525222104" sldId="401"/>
            <ac:spMk id="85" creationId="{0A95E83E-3C35-4C05-B1FC-CBF86CCB7C21}"/>
          </ac:spMkLst>
        </pc:spChg>
        <pc:spChg chg="add del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80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81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83" creationId="{58331D47-DE7A-4F51-9D59-FD68F3BDD20E}"/>
          </ac:spMkLst>
        </pc:spChg>
        <pc:spChg chg="add del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84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85" creationId="{99DEDC60-6312-4214-B219-E46479D7E137}"/>
          </ac:spMkLst>
        </pc:spChg>
        <pc:spChg chg="add del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86" creationId="{CD5B542C-8183-4445-AF4D-B23AAE3299EE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89" creationId="{BD447334-7A13-4AAB-B92F-9B3990794C75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91" creationId="{A80859B2-E631-44CD-80CE-0B9E3CAA70C2}"/>
          </ac:spMkLst>
        </pc:spChg>
        <pc:spChg chg="add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92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93" creationId="{6330B6DB-1B88-4062-A0B5-6360AA0200AB}"/>
          </ac:spMkLst>
        </pc:spChg>
        <pc:spChg chg="add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594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1T12:12:21.926" v="577" actId="26606"/>
          <ac:spMkLst>
            <pc:docMk/>
            <pc:sldMk cId="1525222104" sldId="401"/>
            <ac:spMk id="24595" creationId="{8E79B4B5-4912-4114-A02C-CE476EEE966F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597" creationId="{0A95E83E-3C35-4C05-B1FC-CBF86CCB7C21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598" creationId="{58331D47-DE7A-4F51-9D59-FD68F3BDD20E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599" creationId="{99DEDC60-6312-4214-B219-E46479D7E137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601" creationId="{66B8738D-6184-4200-93C8-A38B49E39D94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602" creationId="{5B73017D-B127-4D47-BB33-0DA52359F549}"/>
          </ac:spMkLst>
        </pc:spChg>
        <pc:spChg chg="add del">
          <ac:chgData name="BEN KHALFALLAH Hela ItimAsrScoVdf" userId="d55be94f-4073-46ba-88ef-465599598fde" providerId="ADAL" clId="{A4FF94CC-8014-4194-8A51-69C40D9833E5}" dt="2023-03-21T12:12:23.566" v="579" actId="26606"/>
          <ac:spMkLst>
            <pc:docMk/>
            <pc:sldMk cId="1525222104" sldId="401"/>
            <ac:spMk id="24604" creationId="{C1AD70F9-2AA8-40AD-81F2-0D7BC881C9A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06" creationId="{58331D47-DE7A-4F51-9D59-FD68F3BDD20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07" creationId="{99DEDC60-6312-4214-B219-E46479D7E137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09" creationId="{BD447334-7A13-4AAB-B92F-9B3990794C7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10" creationId="{A80859B2-E631-44CD-80CE-0B9E3CAA70C2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11" creationId="{6330B6DB-1B88-4062-A0B5-6360AA0200AB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525222104" sldId="401"/>
            <ac:spMk id="24612" creationId="{8E79B4B5-4912-4114-A02C-CE476EEE966F}"/>
          </ac:spMkLst>
        </pc:spChg>
        <pc:spChg chg="add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613" creationId="{19A3FD3A-4B27-4028-BA57-0810F205BC59}"/>
          </ac:spMkLst>
        </pc:spChg>
        <pc:spChg chg="add">
          <ac:chgData name="BEN KHALFALLAH Hela ItimAsrScoVdf" userId="d55be94f-4073-46ba-88ef-465599598fde" providerId="ADAL" clId="{A4FF94CC-8014-4194-8A51-69C40D9833E5}" dt="2023-03-22T19:49:59.109" v="4933" actId="26606"/>
          <ac:spMkLst>
            <pc:docMk/>
            <pc:sldMk cId="1525222104" sldId="401"/>
            <ac:spMk id="24614" creationId="{60461F8B-A17E-4AE4-92BC-BA2E49E1ABCE}"/>
          </ac:spMkLst>
        </pc:spChg>
        <pc:picChg chg="mod">
          <ac:chgData name="BEN KHALFALLAH Hela ItimAsrScoVdf" userId="d55be94f-4073-46ba-88ef-465599598fde" providerId="ADAL" clId="{A4FF94CC-8014-4194-8A51-69C40D9833E5}" dt="2023-03-22T19:49:59.109" v="4933" actId="26606"/>
          <ac:picMkLst>
            <pc:docMk/>
            <pc:sldMk cId="1525222104" sldId="401"/>
            <ac:picMk id="14" creationId="{6382E8BB-3389-493C-9D33-619360F62033}"/>
          </ac:picMkLst>
        </pc:picChg>
        <pc:picChg chg="mod ord">
          <ac:chgData name="BEN KHALFALLAH Hela ItimAsrScoVdf" userId="d55be94f-4073-46ba-88ef-465599598fde" providerId="ADAL" clId="{A4FF94CC-8014-4194-8A51-69C40D9833E5}" dt="2023-03-22T19:49:59.109" v="4933" actId="26606"/>
          <ac:picMkLst>
            <pc:docMk/>
            <pc:sldMk cId="1525222104" sldId="401"/>
            <ac:picMk id="24578" creationId="{F734A055-3DF4-4F67-9C2F-F2C700668BA9}"/>
          </ac:picMkLst>
        </pc:pic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1525222104" sldId="401"/>
            <ac:cxnSpMk id="75" creationId="{D92A1B31-DB63-435D-93E6-9712CDFB20FE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1525222104" sldId="401"/>
            <ac:cxnSpMk id="81" creationId="{C2B7B8EB-0638-43BD-9A64-62F95F505484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582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1T12:12:21.926" v="577" actId="26606"/>
          <ac:cxnSpMkLst>
            <pc:docMk/>
            <pc:sldMk cId="1525222104" sldId="401"/>
            <ac:cxnSpMk id="24587" creationId="{D92A1B31-DB63-435D-93E6-9712CDFB20FE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588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590" creationId="{2724283B-587C-4A0E-A50E-B8914975B48A}"/>
          </ac:cxnSpMkLst>
        </pc:cxnChg>
        <pc:cxnChg chg="add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596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1T12:12:23.566" v="579" actId="26606"/>
          <ac:cxnSpMkLst>
            <pc:docMk/>
            <pc:sldMk cId="1525222104" sldId="401"/>
            <ac:cxnSpMk id="24600" creationId="{D92A1B31-DB63-435D-93E6-9712CDFB20FE}"/>
          </ac:cxnSpMkLst>
        </pc:cxnChg>
        <pc:cxnChg chg="add del">
          <ac:chgData name="BEN KHALFALLAH Hela ItimAsrScoVdf" userId="d55be94f-4073-46ba-88ef-465599598fde" providerId="ADAL" clId="{A4FF94CC-8014-4194-8A51-69C40D9833E5}" dt="2023-03-21T12:12:23.566" v="579" actId="26606"/>
          <ac:cxnSpMkLst>
            <pc:docMk/>
            <pc:sldMk cId="1525222104" sldId="401"/>
            <ac:cxnSpMk id="24603" creationId="{C2B7B8EB-0638-43BD-9A64-62F95F505484}"/>
          </ac:cxnSpMkLst>
        </pc:cxnChg>
        <pc:cxnChg chg="add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605" creationId="{5E450F13-FCAB-474F-93BB-704690139709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1525222104" sldId="401"/>
            <ac:cxnSpMk id="24608" creationId="{D92A1B31-DB63-435D-93E6-9712CDFB20FE}"/>
          </ac:cxnSpMkLst>
        </pc:cxnChg>
        <pc:cxnChg chg="add">
          <ac:chgData name="BEN KHALFALLAH Hela ItimAsrScoVdf" userId="d55be94f-4073-46ba-88ef-465599598fde" providerId="ADAL" clId="{A4FF94CC-8014-4194-8A51-69C40D9833E5}" dt="2023-03-22T19:49:59.109" v="4933" actId="26606"/>
          <ac:cxnSpMkLst>
            <pc:docMk/>
            <pc:sldMk cId="1525222104" sldId="401"/>
            <ac:cxnSpMk id="24615" creationId="{00E7859C-56C8-49DC-ABF5-6C538427CDAF}"/>
          </ac:cxnSpMkLst>
        </pc:cxnChg>
      </pc:sldChg>
      <pc:sldChg chg="addSp delSp modSp del mod setBg">
        <pc:chgData name="BEN KHALFALLAH Hela ItimAsrScoVdf" userId="d55be94f-4073-46ba-88ef-465599598fde" providerId="ADAL" clId="{A4FF94CC-8014-4194-8A51-69C40D9833E5}" dt="2023-03-21T09:01:52.574" v="349" actId="47"/>
        <pc:sldMkLst>
          <pc:docMk/>
          <pc:sldMk cId="1604564185" sldId="402"/>
        </pc:sldMkLst>
        <pc:spChg chg="mod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" creationId="{8A91707C-7498-49C2-864A-6148DA0AA5C1}"/>
          </ac:spMkLst>
        </pc:spChg>
        <pc:spChg chg="mod">
          <ac:chgData name="BEN KHALFALLAH Hela ItimAsrScoVdf" userId="d55be94f-4073-46ba-88ef-465599598fde" providerId="ADAL" clId="{A4FF94CC-8014-4194-8A51-69C40D9833E5}" dt="2023-03-21T08:59:13.680" v="326" actId="1076"/>
          <ac:spMkLst>
            <pc:docMk/>
            <pc:sldMk cId="1604564185" sldId="402"/>
            <ac:spMk id="12" creationId="{F6EB64BB-688C-43A2-8051-90F7AE54304B}"/>
          </ac:spMkLst>
        </pc:spChg>
        <pc:spChg chg="add del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31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3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37" creationId="{990BAFCD-EA0A-47F4-8B00-AAB1E67A90CC}"/>
          </ac:spMkLst>
        </pc:spChg>
        <pc:spChg chg="add del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39" creationId="{621D8EC4-8163-48C9-89D6-8555E98AB9A8}"/>
          </ac:spMkLst>
        </pc:spChg>
        <pc:spChg chg="add del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41" creationId="{7B7C6C2A-33C4-4D5D-8EB1-A8803DCB7566}"/>
          </ac:spMkLst>
        </pc:spChg>
        <pc:spChg chg="add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46" creationId="{40E5B315-592C-487A-A815-6F61A98F445C}"/>
          </ac:spMkLst>
        </pc:spChg>
        <pc:spChg chg="add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48" creationId="{D7E046CA-18CB-4F2C-A9BE-BA9720B9230C}"/>
          </ac:spMkLst>
        </pc:spChg>
        <pc:spChg chg="add">
          <ac:chgData name="BEN KHALFALLAH Hela ItimAsrScoVdf" userId="d55be94f-4073-46ba-88ef-465599598fde" providerId="ADAL" clId="{A4FF94CC-8014-4194-8A51-69C40D9833E5}" dt="2023-03-21T08:59:37.944" v="331" actId="26606"/>
          <ac:spMkLst>
            <pc:docMk/>
            <pc:sldMk cId="1604564185" sldId="402"/>
            <ac:spMk id="26650" creationId="{ED2F258D-E518-486A-8D50-E9A11EF131A9}"/>
          </ac:spMkLst>
        </pc:spChg>
        <pc:grpChg chg="add del mod">
          <ac:chgData name="BEN KHALFALLAH Hela ItimAsrScoVdf" userId="d55be94f-4073-46ba-88ef-465599598fde" providerId="ADAL" clId="{A4FF94CC-8014-4194-8A51-69C40D9833E5}" dt="2023-03-21T09:01:48.623" v="346" actId="21"/>
          <ac:grpSpMkLst>
            <pc:docMk/>
            <pc:sldMk cId="1604564185" sldId="402"/>
            <ac:grpSpMk id="10" creationId="{8C9CCA42-F6E6-494A-AB5D-A58F9FFC9B00}"/>
          </ac:grpSpMkLst>
        </pc:grpChg>
        <pc:picChg chg="mod">
          <ac:chgData name="BEN KHALFALLAH Hela ItimAsrScoVdf" userId="d55be94f-4073-46ba-88ef-465599598fde" providerId="ADAL" clId="{A4FF94CC-8014-4194-8A51-69C40D9833E5}" dt="2023-03-21T08:59:13.680" v="326" actId="1076"/>
          <ac:picMkLst>
            <pc:docMk/>
            <pc:sldMk cId="1604564185" sldId="402"/>
            <ac:picMk id="11" creationId="{EA30AF3B-5C19-4DBC-A23E-CB1E29602353}"/>
          </ac:picMkLst>
        </pc:picChg>
        <pc:picChg chg="del mod">
          <ac:chgData name="BEN KHALFALLAH Hela ItimAsrScoVdf" userId="d55be94f-4073-46ba-88ef-465599598fde" providerId="ADAL" clId="{A4FF94CC-8014-4194-8A51-69C40D9833E5}" dt="2023-03-21T08:59:09.417" v="324" actId="478"/>
          <ac:picMkLst>
            <pc:docMk/>
            <pc:sldMk cId="1604564185" sldId="402"/>
            <ac:picMk id="26626" creationId="{D56FBFA4-BB1A-4B1E-BF72-60BE7BDCD858}"/>
          </ac:picMkLst>
        </pc:picChg>
        <pc:cxnChg chg="add del">
          <ac:chgData name="BEN KHALFALLAH Hela ItimAsrScoVdf" userId="d55be94f-4073-46ba-88ef-465599598fde" providerId="ADAL" clId="{A4FF94CC-8014-4194-8A51-69C40D9833E5}" dt="2023-03-21T08:59:37.944" v="331" actId="26606"/>
          <ac:cxnSpMkLst>
            <pc:docMk/>
            <pc:sldMk cId="1604564185" sldId="402"/>
            <ac:cxnSpMk id="26635" creationId="{43074C91-9045-414B-B5F9-567DAE3EED25}"/>
          </ac:cxnSpMkLst>
        </pc:cxnChg>
      </pc:sldChg>
      <pc:sldChg chg="modSp del">
        <pc:chgData name="BEN KHALFALLAH Hela ItimAsrScoVdf" userId="d55be94f-4073-46ba-88ef-465599598fde" providerId="ADAL" clId="{A4FF94CC-8014-4194-8A51-69C40D9833E5}" dt="2023-03-22T18:36:29.424" v="3581" actId="47"/>
        <pc:sldMkLst>
          <pc:docMk/>
          <pc:sldMk cId="2018734940" sldId="403"/>
        </pc:sldMkLst>
        <pc:spChg chg="mod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018734940" sldId="403"/>
            <ac:spMk id="2" creationId="{8A91707C-7498-49C2-864A-6148DA0AA5C1}"/>
          </ac:spMkLst>
        </pc:spChg>
      </pc:sldChg>
      <pc:sldChg chg="addSp delSp modSp mod ord">
        <pc:chgData name="BEN KHALFALLAH Hela ItimAsrScoVdf" userId="d55be94f-4073-46ba-88ef-465599598fde" providerId="ADAL" clId="{A4FF94CC-8014-4194-8A51-69C40D9833E5}" dt="2023-03-22T18:39:21.712" v="3648" actId="478"/>
        <pc:sldMkLst>
          <pc:docMk/>
          <pc:sldMk cId="2401905352" sldId="405"/>
        </pc:sldMkLst>
        <pc:spChg chg="add del mod">
          <ac:chgData name="BEN KHALFALLAH Hela ItimAsrScoVdf" userId="d55be94f-4073-46ba-88ef-465599598fde" providerId="ADAL" clId="{A4FF94CC-8014-4194-8A51-69C40D9833E5}" dt="2023-03-22T18:39:18.004" v="3647" actId="1037"/>
          <ac:spMkLst>
            <pc:docMk/>
            <pc:sldMk cId="2401905352" sldId="405"/>
            <ac:spMk id="3" creationId="{05FC2E77-9BD0-4B8F-BF18-C7D07E82946C}"/>
          </ac:spMkLst>
        </pc:spChg>
        <pc:spChg chg="add del mod">
          <ac:chgData name="BEN KHALFALLAH Hela ItimAsrScoVdf" userId="d55be94f-4073-46ba-88ef-465599598fde" providerId="ADAL" clId="{A4FF94CC-8014-4194-8A51-69C40D9833E5}" dt="2023-03-22T18:39:04.332" v="3621"/>
          <ac:spMkLst>
            <pc:docMk/>
            <pc:sldMk cId="2401905352" sldId="405"/>
            <ac:spMk id="4" creationId="{C0DB7054-6624-4733-BEE1-12318958FB1E}"/>
          </ac:spMkLst>
        </pc:spChg>
        <pc:spChg chg="add del mod">
          <ac:chgData name="BEN KHALFALLAH Hela ItimAsrScoVdf" userId="d55be94f-4073-46ba-88ef-465599598fde" providerId="ADAL" clId="{A4FF94CC-8014-4194-8A51-69C40D9833E5}" dt="2023-03-22T18:39:10.447" v="3624"/>
          <ac:spMkLst>
            <pc:docMk/>
            <pc:sldMk cId="2401905352" sldId="405"/>
            <ac:spMk id="5" creationId="{645CFCD7-CA79-4C89-8DF2-90A10CF6DDA2}"/>
          </ac:spMkLst>
        </pc:spChg>
        <pc:spChg chg="add del mod">
          <ac:chgData name="BEN KHALFALLAH Hela ItimAsrScoVdf" userId="d55be94f-4073-46ba-88ef-465599598fde" providerId="ADAL" clId="{A4FF94CC-8014-4194-8A51-69C40D9833E5}" dt="2023-03-22T18:39:21.712" v="3648" actId="478"/>
          <ac:spMkLst>
            <pc:docMk/>
            <pc:sldMk cId="2401905352" sldId="405"/>
            <ac:spMk id="6" creationId="{CFDF21F6-AE44-446E-833F-E1CD303CB10C}"/>
          </ac:spMkLst>
        </pc:spChg>
      </pc:sldChg>
      <pc:sldChg chg="addSp delSp modSp del mod setBg">
        <pc:chgData name="BEN KHALFALLAH Hela ItimAsrScoVdf" userId="d55be94f-4073-46ba-88ef-465599598fde" providerId="ADAL" clId="{A4FF94CC-8014-4194-8A51-69C40D9833E5}" dt="2023-03-21T08:42:33.701" v="193" actId="47"/>
        <pc:sldMkLst>
          <pc:docMk/>
          <pc:sldMk cId="3450470116" sldId="407"/>
        </pc:sldMkLst>
        <pc:spChg chg="mod">
          <ac:chgData name="BEN KHALFALLAH Hela ItimAsrScoVdf" userId="d55be94f-4073-46ba-88ef-465599598fde" providerId="ADAL" clId="{A4FF94CC-8014-4194-8A51-69C40D9833E5}" dt="2023-03-21T08:42:04.755" v="155" actId="26606"/>
          <ac:spMkLst>
            <pc:docMk/>
            <pc:sldMk cId="3450470116" sldId="407"/>
            <ac:spMk id="3" creationId="{14945A2A-AAF6-4D04-9633-B803597D7F75}"/>
          </ac:spMkLst>
        </pc:spChg>
        <pc:spChg chg="add del">
          <ac:chgData name="BEN KHALFALLAH Hela ItimAsrScoVdf" userId="d55be94f-4073-46ba-88ef-465599598fde" providerId="ADAL" clId="{A4FF94CC-8014-4194-8A51-69C40D9833E5}" dt="2023-03-21T08:42:04.749" v="154" actId="26606"/>
          <ac:spMkLst>
            <pc:docMk/>
            <pc:sldMk cId="3450470116" sldId="407"/>
            <ac:spMk id="3079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42:04.749" v="154" actId="26606"/>
          <ac:spMkLst>
            <pc:docMk/>
            <pc:sldMk cId="3450470116" sldId="407"/>
            <ac:spMk id="3081" creationId="{278668EE-3D16-4B1B-8CFE-482C22669A28}"/>
          </ac:spMkLst>
        </pc:spChg>
        <pc:spChg chg="add">
          <ac:chgData name="BEN KHALFALLAH Hela ItimAsrScoVdf" userId="d55be94f-4073-46ba-88ef-465599598fde" providerId="ADAL" clId="{A4FF94CC-8014-4194-8A51-69C40D9833E5}" dt="2023-03-21T08:42:04.755" v="155" actId="26606"/>
          <ac:spMkLst>
            <pc:docMk/>
            <pc:sldMk cId="3450470116" sldId="407"/>
            <ac:spMk id="3083" creationId="{F452A527-3631-41ED-858D-3777A7D1496A}"/>
          </ac:spMkLst>
        </pc:spChg>
        <pc:picChg chg="del">
          <ac:chgData name="BEN KHALFALLAH Hela ItimAsrScoVdf" userId="d55be94f-4073-46ba-88ef-465599598fde" providerId="ADAL" clId="{A4FF94CC-8014-4194-8A51-69C40D9833E5}" dt="2023-03-21T08:41:59.259" v="151" actId="478"/>
          <ac:picMkLst>
            <pc:docMk/>
            <pc:sldMk cId="3450470116" sldId="407"/>
            <ac:picMk id="4" creationId="{C2B6ABC3-AC9D-4EDF-B3FE-C7F8D02A15FD}"/>
          </ac:picMkLst>
        </pc:picChg>
        <pc:picChg chg="add del mod">
          <ac:chgData name="BEN KHALFALLAH Hela ItimAsrScoVdf" userId="d55be94f-4073-46ba-88ef-465599598fde" providerId="ADAL" clId="{A4FF94CC-8014-4194-8A51-69C40D9833E5}" dt="2023-03-21T08:42:30.757" v="191" actId="21"/>
          <ac:picMkLst>
            <pc:docMk/>
            <pc:sldMk cId="3450470116" sldId="407"/>
            <ac:picMk id="3074" creationId="{F8753558-EE7C-4923-B187-0827C68CA589}"/>
          </ac:picMkLst>
        </pc:picChg>
        <pc:cxnChg chg="add">
          <ac:chgData name="BEN KHALFALLAH Hela ItimAsrScoVdf" userId="d55be94f-4073-46ba-88ef-465599598fde" providerId="ADAL" clId="{A4FF94CC-8014-4194-8A51-69C40D9833E5}" dt="2023-03-21T08:42:04.755" v="155" actId="26606"/>
          <ac:cxnSpMkLst>
            <pc:docMk/>
            <pc:sldMk cId="3450470116" sldId="407"/>
            <ac:cxnSpMk id="3084" creationId="{D28A9C89-B313-458F-9C85-515930A51A93}"/>
          </ac:cxnSpMkLst>
        </pc:cxnChg>
      </pc:sldChg>
      <pc:sldChg chg="addSp delSp modSp new mod setBg setClrOvrMap delDesignElem">
        <pc:chgData name="BEN KHALFALLAH Hela ItimAsrScoVdf" userId="d55be94f-4073-46ba-88ef-465599598fde" providerId="ADAL" clId="{A4FF94CC-8014-4194-8A51-69C40D9833E5}" dt="2023-03-22T19:34:24.113" v="4641" actId="14100"/>
        <pc:sldMkLst>
          <pc:docMk/>
          <pc:sldMk cId="102508444" sldId="408"/>
        </pc:sldMkLst>
        <pc:spChg chg="mod ord">
          <ac:chgData name="BEN KHALFALLAH Hela ItimAsrScoVdf" userId="d55be94f-4073-46ba-88ef-465599598fde" providerId="ADAL" clId="{A4FF94CC-8014-4194-8A51-69C40D9833E5}" dt="2023-03-22T19:34:24.113" v="4641" actId="14100"/>
          <ac:spMkLst>
            <pc:docMk/>
            <pc:sldMk cId="102508444" sldId="408"/>
            <ac:spMk id="2" creationId="{55F9FB38-AF9B-4098-91A0-ED8B76F85C96}"/>
          </ac:spMkLst>
        </pc:spChg>
        <pc:spChg chg="add del">
          <ac:chgData name="BEN KHALFALLAH Hela ItimAsrScoVdf" userId="d55be94f-4073-46ba-88ef-465599598fde" providerId="ADAL" clId="{A4FF94CC-8014-4194-8A51-69C40D9833E5}" dt="2023-03-22T19:33:47.934" v="4627" actId="26606"/>
          <ac:spMkLst>
            <pc:docMk/>
            <pc:sldMk cId="102508444" sldId="408"/>
            <ac:spMk id="6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3:47.934" v="4627" actId="26606"/>
          <ac:spMkLst>
            <pc:docMk/>
            <pc:sldMk cId="102508444" sldId="408"/>
            <ac:spMk id="7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1T08:29:04.425" v="36" actId="26606"/>
          <ac:spMkLst>
            <pc:docMk/>
            <pc:sldMk cId="102508444" sldId="408"/>
            <ac:spMk id="9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9:33:47.934" v="4627" actId="26606"/>
          <ac:spMkLst>
            <pc:docMk/>
            <pc:sldMk cId="102508444" sldId="408"/>
            <ac:spMk id="10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29:04.425" v="36" actId="26606"/>
          <ac:spMkLst>
            <pc:docMk/>
            <pc:sldMk cId="102508444" sldId="408"/>
            <ac:spMk id="11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9:33:50.113" v="4629" actId="26606"/>
          <ac:spMkLst>
            <pc:docMk/>
            <pc:sldMk cId="102508444" sldId="408"/>
            <ac:spMk id="14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1T08:29:04.425" v="36" actId="26606"/>
          <ac:spMkLst>
            <pc:docMk/>
            <pc:sldMk cId="102508444" sldId="408"/>
            <ac:spMk id="15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2T19:33:50.113" v="4629" actId="26606"/>
          <ac:spMkLst>
            <pc:docMk/>
            <pc:sldMk cId="102508444" sldId="408"/>
            <ac:spMk id="16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1T08:29:04.425" v="36" actId="26606"/>
          <ac:spMkLst>
            <pc:docMk/>
            <pc:sldMk cId="102508444" sldId="408"/>
            <ac:spMk id="19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2T19:33:50.113" v="4629" actId="26606"/>
          <ac:spMkLst>
            <pc:docMk/>
            <pc:sldMk cId="102508444" sldId="408"/>
            <ac:spMk id="20" creationId="{29E9E3A5-F4E8-47A7-BB85-6CF927184D95}"/>
          </ac:spMkLst>
        </pc:spChg>
        <pc:spChg chg="add del">
          <ac:chgData name="BEN KHALFALLAH Hela ItimAsrScoVdf" userId="d55be94f-4073-46ba-88ef-465599598fde" providerId="ADAL" clId="{A4FF94CC-8014-4194-8A51-69C40D9833E5}" dt="2023-03-21T08:29:04.425" v="36" actId="26606"/>
          <ac:spMkLst>
            <pc:docMk/>
            <pc:sldMk cId="102508444" sldId="408"/>
            <ac:spMk id="21" creationId="{78967BEA-EA6A-4FF1-94E2-B010B61A36A9}"/>
          </ac:spMkLst>
        </pc:spChg>
        <pc:spChg chg="add del">
          <ac:chgData name="BEN KHALFALLAH Hela ItimAsrScoVdf" userId="d55be94f-4073-46ba-88ef-465599598fde" providerId="ADAL" clId="{A4FF94CC-8014-4194-8A51-69C40D9833E5}" dt="2023-03-22T19:33:50.113" v="4629" actId="26606"/>
          <ac:spMkLst>
            <pc:docMk/>
            <pc:sldMk cId="102508444" sldId="408"/>
            <ac:spMk id="22" creationId="{880D974B-B1F0-4DE6-B6B2-A9E28BB3728A}"/>
          </ac:spMkLst>
        </pc:spChg>
        <pc:spChg chg="add del">
          <ac:chgData name="BEN KHALFALLAH Hela ItimAsrScoVdf" userId="d55be94f-4073-46ba-88ef-465599598fde" providerId="ADAL" clId="{A4FF94CC-8014-4194-8A51-69C40D9833E5}" dt="2023-03-21T08:29:16.743" v="38" actId="26606"/>
          <ac:spMkLst>
            <pc:docMk/>
            <pc:sldMk cId="102508444" sldId="408"/>
            <ac:spMk id="23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29:16.743" v="38" actId="26606"/>
          <ac:spMkLst>
            <pc:docMk/>
            <pc:sldMk cId="102508444" sldId="408"/>
            <ac:spMk id="24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29:16.743" v="38" actId="26606"/>
          <ac:spMkLst>
            <pc:docMk/>
            <pc:sldMk cId="102508444" sldId="408"/>
            <ac:spMk id="26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29:16.743" v="38" actId="26606"/>
          <ac:spMkLst>
            <pc:docMk/>
            <pc:sldMk cId="102508444" sldId="408"/>
            <ac:spMk id="27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29:16.743" v="38" actId="26606"/>
          <ac:spMkLst>
            <pc:docMk/>
            <pc:sldMk cId="102508444" sldId="408"/>
            <ac:spMk id="28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08:30:43.952" v="61" actId="26606"/>
          <ac:spMkLst>
            <pc:docMk/>
            <pc:sldMk cId="102508444" sldId="408"/>
            <ac:spMk id="30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43.952" v="61" actId="26606"/>
          <ac:spMkLst>
            <pc:docMk/>
            <pc:sldMk cId="102508444" sldId="408"/>
            <ac:spMk id="31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43.952" v="61" actId="26606"/>
          <ac:spMkLst>
            <pc:docMk/>
            <pc:sldMk cId="102508444" sldId="408"/>
            <ac:spMk id="33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30:43.952" v="61" actId="26606"/>
          <ac:spMkLst>
            <pc:docMk/>
            <pc:sldMk cId="102508444" sldId="408"/>
            <ac:spMk id="34" creationId="{C5373426-E26E-431D-959C-5DB96C0B6208}"/>
          </ac:spMkLst>
        </pc:spChg>
        <pc:spChg chg="add del">
          <ac:chgData name="BEN KHALFALLAH Hela ItimAsrScoVdf" userId="d55be94f-4073-46ba-88ef-465599598fde" providerId="ADAL" clId="{A4FF94CC-8014-4194-8A51-69C40D9833E5}" dt="2023-03-22T19:33:51.026" v="4631" actId="26606"/>
          <ac:spMkLst>
            <pc:docMk/>
            <pc:sldMk cId="102508444" sldId="408"/>
            <ac:spMk id="3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3:51.026" v="4631" actId="26606"/>
          <ac:spMkLst>
            <pc:docMk/>
            <pc:sldMk cId="102508444" sldId="408"/>
            <ac:spMk id="3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96" v="68" actId="26606"/>
          <ac:spMkLst>
            <pc:docMk/>
            <pc:sldMk cId="102508444" sldId="408"/>
            <ac:spMk id="40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02508444" sldId="408"/>
            <ac:spMk id="41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96" v="68" actId="26606"/>
          <ac:spMkLst>
            <pc:docMk/>
            <pc:sldMk cId="102508444" sldId="408"/>
            <ac:spMk id="42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02508444" sldId="408"/>
            <ac:spMk id="4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96" v="68" actId="26606"/>
          <ac:spMkLst>
            <pc:docMk/>
            <pc:sldMk cId="102508444" sldId="408"/>
            <ac:spMk id="46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02508444" sldId="408"/>
            <ac:spMk id="47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96" v="68" actId="26606"/>
          <ac:spMkLst>
            <pc:docMk/>
            <pc:sldMk cId="102508444" sldId="408"/>
            <ac:spMk id="48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02508444" sldId="408"/>
            <ac:spMk id="49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96" v="68" actId="26606"/>
          <ac:spMkLst>
            <pc:docMk/>
            <pc:sldMk cId="102508444" sldId="408"/>
            <ac:spMk id="50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102508444" sldId="408"/>
            <ac:spMk id="51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2T19:33:51.026" v="4631" actId="26606"/>
          <ac:spMkLst>
            <pc:docMk/>
            <pc:sldMk cId="102508444" sldId="408"/>
            <ac:spMk id="52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9:33:51.026" v="4631" actId="26606"/>
          <ac:spMkLst>
            <pc:docMk/>
            <pc:sldMk cId="102508444" sldId="408"/>
            <ac:spMk id="53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85" v="67" actId="26606"/>
          <ac:spMkLst>
            <pc:docMk/>
            <pc:sldMk cId="102508444" sldId="408"/>
            <ac:spMk id="55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9:33:55.096" v="4633" actId="26606"/>
          <ac:spMkLst>
            <pc:docMk/>
            <pc:sldMk cId="102508444" sldId="408"/>
            <ac:spMk id="5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85" v="67" actId="26606"/>
          <ac:spMkLst>
            <pc:docMk/>
            <pc:sldMk cId="102508444" sldId="408"/>
            <ac:spMk id="57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9:33:55.096" v="4633" actId="26606"/>
          <ac:spMkLst>
            <pc:docMk/>
            <pc:sldMk cId="102508444" sldId="408"/>
            <ac:spMk id="5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85" v="67" actId="26606"/>
          <ac:spMkLst>
            <pc:docMk/>
            <pc:sldMk cId="102508444" sldId="408"/>
            <ac:spMk id="61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2T19:33:55.096" v="4633" actId="26606"/>
          <ac:spMkLst>
            <pc:docMk/>
            <pc:sldMk cId="102508444" sldId="408"/>
            <ac:spMk id="62" creationId="{286BE877-8405-42B2-A8E4-BF4224E015EF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85" v="67" actId="26606"/>
          <ac:spMkLst>
            <pc:docMk/>
            <pc:sldMk cId="102508444" sldId="408"/>
            <ac:spMk id="63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9:33:55.096" v="4633" actId="26606"/>
          <ac:spMkLst>
            <pc:docMk/>
            <pc:sldMk cId="102508444" sldId="408"/>
            <ac:spMk id="64" creationId="{4F4916F3-5270-48BF-8D54-7990F611BF30}"/>
          </ac:spMkLst>
        </pc:spChg>
        <pc:spChg chg="add del">
          <ac:chgData name="BEN KHALFALLAH Hela ItimAsrScoVdf" userId="d55be94f-4073-46ba-88ef-465599598fde" providerId="ADAL" clId="{A4FF94CC-8014-4194-8A51-69C40D9833E5}" dt="2023-03-21T08:31:40.085" v="67" actId="26606"/>
          <ac:spMkLst>
            <pc:docMk/>
            <pc:sldMk cId="102508444" sldId="408"/>
            <ac:spMk id="65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1:58.270" v="73" actId="26606"/>
          <ac:spMkLst>
            <pc:docMk/>
            <pc:sldMk cId="102508444" sldId="408"/>
            <ac:spMk id="67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1:58.270" v="73" actId="26606"/>
          <ac:spMkLst>
            <pc:docMk/>
            <pc:sldMk cId="102508444" sldId="408"/>
            <ac:spMk id="68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1:58.270" v="73" actId="26606"/>
          <ac:spMkLst>
            <pc:docMk/>
            <pc:sldMk cId="102508444" sldId="408"/>
            <ac:spMk id="70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31:58.270" v="73" actId="26606"/>
          <ac:spMkLst>
            <pc:docMk/>
            <pc:sldMk cId="102508444" sldId="408"/>
            <ac:spMk id="71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31:58.270" v="73" actId="26606"/>
          <ac:spMkLst>
            <pc:docMk/>
            <pc:sldMk cId="102508444" sldId="408"/>
            <ac:spMk id="72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2T19:33:57.769" v="4635" actId="26606"/>
          <ac:spMkLst>
            <pc:docMk/>
            <pc:sldMk cId="102508444" sldId="408"/>
            <ac:spMk id="7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3:57.769" v="4635" actId="26606"/>
          <ac:spMkLst>
            <pc:docMk/>
            <pc:sldMk cId="102508444" sldId="408"/>
            <ac:spMk id="7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33:57.769" v="4635" actId="26606"/>
          <ac:spMkLst>
            <pc:docMk/>
            <pc:sldMk cId="102508444" sldId="408"/>
            <ac:spMk id="76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02508444" sldId="408"/>
            <ac:spMk id="77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02508444" sldId="408"/>
            <ac:spMk id="79" creationId="{5F097929-F3D6-4D1F-8AFC-CF348171A9E1}"/>
          </ac:spMkLst>
        </pc:spChg>
        <pc:spChg chg="add">
          <ac:chgData name="BEN KHALFALLAH Hela ItimAsrScoVdf" userId="d55be94f-4073-46ba-88ef-465599598fde" providerId="ADAL" clId="{A4FF94CC-8014-4194-8A51-69C40D9833E5}" dt="2023-03-22T19:33:57.795" v="4636" actId="26606"/>
          <ac:spMkLst>
            <pc:docMk/>
            <pc:sldMk cId="102508444" sldId="408"/>
            <ac:spMk id="80" creationId="{8CD2B798-7994-4548-A2BE-4AEF9C1A5FAE}"/>
          </ac:spMkLst>
        </pc:spChg>
        <pc:spChg chg="add">
          <ac:chgData name="BEN KHALFALLAH Hela ItimAsrScoVdf" userId="d55be94f-4073-46ba-88ef-465599598fde" providerId="ADAL" clId="{A4FF94CC-8014-4194-8A51-69C40D9833E5}" dt="2023-03-22T19:33:57.795" v="4636" actId="26606"/>
          <ac:spMkLst>
            <pc:docMk/>
            <pc:sldMk cId="102508444" sldId="408"/>
            <ac:spMk id="82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02508444" sldId="408"/>
            <ac:spMk id="83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02508444" sldId="408"/>
            <ac:spMk id="85" creationId="{8117041D-1A7B-4ECA-AB68-3CFDB6726B8E}"/>
          </ac:spMkLst>
        </pc:spChg>
        <pc:spChg chg="add">
          <ac:chgData name="BEN KHALFALLAH Hela ItimAsrScoVdf" userId="d55be94f-4073-46ba-88ef-465599598fde" providerId="ADAL" clId="{A4FF94CC-8014-4194-8A51-69C40D9833E5}" dt="2023-03-22T19:33:57.795" v="4636" actId="26606"/>
          <ac:spMkLst>
            <pc:docMk/>
            <pc:sldMk cId="102508444" sldId="408"/>
            <ac:spMk id="86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102508444" sldId="408"/>
            <ac:spMk id="87" creationId="{EF9C14D5-64ED-4C3C-A0D2-6C2AE1AE9279}"/>
          </ac:spMkLst>
        </pc:spChg>
        <pc:picChg chg="add mod ord">
          <ac:chgData name="BEN KHALFALLAH Hela ItimAsrScoVdf" userId="d55be94f-4073-46ba-88ef-465599598fde" providerId="ADAL" clId="{A4FF94CC-8014-4194-8A51-69C40D9833E5}" dt="2023-03-22T19:33:57.795" v="4636" actId="26606"/>
          <ac:picMkLst>
            <pc:docMk/>
            <pc:sldMk cId="102508444" sldId="408"/>
            <ac:picMk id="4" creationId="{B6C9F17E-ADCB-4803-B4CA-DFA826C985EC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33:35.782" v="4625" actId="21"/>
          <ac:picMkLst>
            <pc:docMk/>
            <pc:sldMk cId="102508444" sldId="408"/>
            <ac:picMk id="36" creationId="{26EC3094-9F73-4082-90B8-ADE0CF0025CE}"/>
          </ac:picMkLst>
        </pc:picChg>
        <pc:picChg chg="add mod">
          <ac:chgData name="BEN KHALFALLAH Hela ItimAsrScoVdf" userId="d55be94f-4073-46ba-88ef-465599598fde" providerId="ADAL" clId="{A4FF94CC-8014-4194-8A51-69C40D9833E5}" dt="2023-03-22T19:34:16.473" v="4639" actId="1076"/>
          <ac:picMkLst>
            <pc:docMk/>
            <pc:sldMk cId="102508444" sldId="408"/>
            <ac:picMk id="44" creationId="{E20F830A-CA19-47B8-8DBC-9B020F2958AC}"/>
          </ac:picMkLst>
        </pc:picChg>
        <pc:cxnChg chg="add del">
          <ac:chgData name="BEN KHALFALLAH Hela ItimAsrScoVdf" userId="d55be94f-4073-46ba-88ef-465599598fde" providerId="ADAL" clId="{A4FF94CC-8014-4194-8A51-69C40D9833E5}" dt="2023-03-22T19:33:47.934" v="4627" actId="26606"/>
          <ac:cxnSpMkLst>
            <pc:docMk/>
            <pc:sldMk cId="102508444" sldId="408"/>
            <ac:cxnSpMk id="8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47.934" v="4627" actId="26606"/>
          <ac:cxnSpMkLst>
            <pc:docMk/>
            <pc:sldMk cId="102508444" sldId="408"/>
            <ac:cxnSpMk id="12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1T08:29:04.425" v="36" actId="26606"/>
          <ac:cxnSpMkLst>
            <pc:docMk/>
            <pc:sldMk cId="102508444" sldId="408"/>
            <ac:cxnSpMk id="13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29:04.425" v="36" actId="26606"/>
          <ac:cxnSpMkLst>
            <pc:docMk/>
            <pc:sldMk cId="102508444" sldId="408"/>
            <ac:cxnSpMk id="17" creationId="{BA22713B-ABB6-4391-97F9-0449A2B9B664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0.113" v="4629" actId="26606"/>
          <ac:cxnSpMkLst>
            <pc:docMk/>
            <pc:sldMk cId="102508444" sldId="408"/>
            <ac:cxnSpMk id="18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1T08:29:16.743" v="38" actId="26606"/>
          <ac:cxnSpMkLst>
            <pc:docMk/>
            <pc:sldMk cId="102508444" sldId="408"/>
            <ac:cxnSpMk id="25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0.113" v="4629" actId="26606"/>
          <ac:cxnSpMkLst>
            <pc:docMk/>
            <pc:sldMk cId="102508444" sldId="408"/>
            <ac:cxnSpMk id="29" creationId="{685A41E9-862B-4839-AD43-1EEC52D9ACCB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43.952" v="61" actId="26606"/>
          <ac:cxnSpMkLst>
            <pc:docMk/>
            <pc:sldMk cId="102508444" sldId="408"/>
            <ac:cxnSpMk id="32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43.952" v="61" actId="26606"/>
          <ac:cxnSpMkLst>
            <pc:docMk/>
            <pc:sldMk cId="102508444" sldId="408"/>
            <ac:cxnSpMk id="35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1.026" v="4631" actId="26606"/>
          <ac:cxnSpMkLst>
            <pc:docMk/>
            <pc:sldMk cId="102508444" sldId="408"/>
            <ac:cxnSpMk id="3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40.096" v="68" actId="26606"/>
          <ac:cxnSpMkLst>
            <pc:docMk/>
            <pc:sldMk cId="102508444" sldId="408"/>
            <ac:cxnSpMk id="44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102508444" sldId="408"/>
            <ac:cxnSpMk id="45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1.026" v="4631" actId="26606"/>
          <ac:cxnSpMkLst>
            <pc:docMk/>
            <pc:sldMk cId="102508444" sldId="408"/>
            <ac:cxnSpMk id="54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40.085" v="67" actId="26606"/>
          <ac:cxnSpMkLst>
            <pc:docMk/>
            <pc:sldMk cId="102508444" sldId="408"/>
            <ac:cxnSpMk id="59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5.096" v="4633" actId="26606"/>
          <ac:cxnSpMkLst>
            <pc:docMk/>
            <pc:sldMk cId="102508444" sldId="408"/>
            <ac:cxnSpMk id="60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5.096" v="4633" actId="26606"/>
          <ac:cxnSpMkLst>
            <pc:docMk/>
            <pc:sldMk cId="102508444" sldId="408"/>
            <ac:cxnSpMk id="66" creationId="{F49244C8-BD6D-4309-8235-706CBF26EF67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58.270" v="73" actId="26606"/>
          <ac:cxnSpMkLst>
            <pc:docMk/>
            <pc:sldMk cId="102508444" sldId="408"/>
            <ac:cxnSpMk id="69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7.769" v="4635" actId="26606"/>
          <ac:cxnSpMkLst>
            <pc:docMk/>
            <pc:sldMk cId="102508444" sldId="408"/>
            <ac:cxnSpMk id="7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57.769" v="4635" actId="26606"/>
          <ac:cxnSpMkLst>
            <pc:docMk/>
            <pc:sldMk cId="102508444" sldId="408"/>
            <ac:cxnSpMk id="78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102508444" sldId="408"/>
            <ac:cxnSpMk id="81" creationId="{43074C91-9045-414B-B5F9-567DAE3EED25}"/>
          </ac:cxnSpMkLst>
        </pc:cxnChg>
        <pc:cxnChg chg="add">
          <ac:chgData name="BEN KHALFALLAH Hela ItimAsrScoVdf" userId="d55be94f-4073-46ba-88ef-465599598fde" providerId="ADAL" clId="{A4FF94CC-8014-4194-8A51-69C40D9833E5}" dt="2023-03-22T19:33:57.795" v="4636" actId="26606"/>
          <ac:cxnSpMkLst>
            <pc:docMk/>
            <pc:sldMk cId="102508444" sldId="408"/>
            <ac:cxnSpMk id="84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9:33:57.795" v="4636" actId="26606"/>
          <ac:cxnSpMkLst>
            <pc:docMk/>
            <pc:sldMk cId="102508444" sldId="408"/>
            <ac:cxnSpMk id="88" creationId="{96D07482-83A3-4451-943C-B46961082957}"/>
          </ac:cxnSpMkLst>
        </pc:cxnChg>
      </pc:sldChg>
      <pc:sldChg chg="addSp delSp modSp add del mod setClrOvrMap delDesignElem">
        <pc:chgData name="BEN KHALFALLAH Hela ItimAsrScoVdf" userId="d55be94f-4073-46ba-88ef-465599598fde" providerId="ADAL" clId="{A4FF94CC-8014-4194-8A51-69C40D9833E5}" dt="2023-03-22T19:35:22.851" v="4654" actId="47"/>
        <pc:sldMkLst>
          <pc:docMk/>
          <pc:sldMk cId="3072806746" sldId="409"/>
        </pc:sldMkLst>
        <pc:spChg chg="mod ord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2" creationId="{55F9FB38-AF9B-4098-91A0-ED8B76F85C96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1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1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16" creationId="{2A85F7B3-F4E6-4FBF-B74E-43CAB468F500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23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2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4:45.166" v="4646" actId="26606"/>
          <ac:spMkLst>
            <pc:docMk/>
            <pc:sldMk cId="3072806746" sldId="409"/>
            <ac:spMk id="29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40" v="53" actId="26606"/>
          <ac:spMkLst>
            <pc:docMk/>
            <pc:sldMk cId="3072806746" sldId="409"/>
            <ac:spMk id="30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40" v="53" actId="26606"/>
          <ac:spMkLst>
            <pc:docMk/>
            <pc:sldMk cId="3072806746" sldId="409"/>
            <ac:spMk id="31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40" v="53" actId="26606"/>
          <ac:spMkLst>
            <pc:docMk/>
            <pc:sldMk cId="3072806746" sldId="409"/>
            <ac:spMk id="33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40" v="53" actId="26606"/>
          <ac:spMkLst>
            <pc:docMk/>
            <pc:sldMk cId="3072806746" sldId="409"/>
            <ac:spMk id="34" creationId="{C5373426-E26E-431D-959C-5DB96C0B6208}"/>
          </ac:spMkLst>
        </pc:spChg>
        <pc:spChg chg="add del">
          <ac:chgData name="BEN KHALFALLAH Hela ItimAsrScoVdf" userId="d55be94f-4073-46ba-88ef-465599598fde" providerId="ADAL" clId="{A4FF94CC-8014-4194-8A51-69C40D9833E5}" dt="2023-03-21T08:54:01.007" v="275" actId="26606"/>
          <ac:spMkLst>
            <pc:docMk/>
            <pc:sldMk cId="3072806746" sldId="409"/>
            <ac:spMk id="74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54:01.007" v="275" actId="26606"/>
          <ac:spMkLst>
            <pc:docMk/>
            <pc:sldMk cId="3072806746" sldId="409"/>
            <ac:spMk id="76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4:01.007" v="275" actId="26606"/>
          <ac:spMkLst>
            <pc:docMk/>
            <pc:sldMk cId="3072806746" sldId="409"/>
            <ac:spMk id="80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54:01.007" v="275" actId="26606"/>
          <ac:spMkLst>
            <pc:docMk/>
            <pc:sldMk cId="3072806746" sldId="409"/>
            <ac:spMk id="82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54:01.007" v="275" actId="26606"/>
          <ac:spMkLst>
            <pc:docMk/>
            <pc:sldMk cId="3072806746" sldId="409"/>
            <ac:spMk id="84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54:01.814" v="277" actId="26606"/>
          <ac:spMkLst>
            <pc:docMk/>
            <pc:sldMk cId="3072806746" sldId="409"/>
            <ac:spMk id="86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54:01.814" v="277" actId="26606"/>
          <ac:spMkLst>
            <pc:docMk/>
            <pc:sldMk cId="3072806746" sldId="409"/>
            <ac:spMk id="87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54:01.814" v="277" actId="26606"/>
          <ac:spMkLst>
            <pc:docMk/>
            <pc:sldMk cId="3072806746" sldId="409"/>
            <ac:spMk id="89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54:01.814" v="277" actId="26606"/>
          <ac:spMkLst>
            <pc:docMk/>
            <pc:sldMk cId="3072806746" sldId="409"/>
            <ac:spMk id="90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54:01.814" v="277" actId="26606"/>
          <ac:spMkLst>
            <pc:docMk/>
            <pc:sldMk cId="3072806746" sldId="409"/>
            <ac:spMk id="91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08:54:04.126" v="279" actId="26606"/>
          <ac:spMkLst>
            <pc:docMk/>
            <pc:sldMk cId="3072806746" sldId="409"/>
            <ac:spMk id="93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54:04.126" v="279" actId="26606"/>
          <ac:spMkLst>
            <pc:docMk/>
            <pc:sldMk cId="3072806746" sldId="409"/>
            <ac:spMk id="94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54:04.126" v="279" actId="26606"/>
          <ac:spMkLst>
            <pc:docMk/>
            <pc:sldMk cId="3072806746" sldId="409"/>
            <ac:spMk id="96" creationId="{33428ACC-71EC-4171-9527-10983BA6B41D}"/>
          </ac:spMkLst>
        </pc:spChg>
        <pc:spChg chg="add del">
          <ac:chgData name="BEN KHALFALLAH Hela ItimAsrScoVdf" userId="d55be94f-4073-46ba-88ef-465599598fde" providerId="ADAL" clId="{A4FF94CC-8014-4194-8A51-69C40D9833E5}" dt="2023-03-21T08:54:04.126" v="279" actId="26606"/>
          <ac:spMkLst>
            <pc:docMk/>
            <pc:sldMk cId="3072806746" sldId="409"/>
            <ac:spMk id="98" creationId="{2B9BBBC4-97A3-47D2-BFFE-A68530CDB9DC}"/>
          </ac:spMkLst>
        </pc:spChg>
        <pc:spChg chg="add del">
          <ac:chgData name="BEN KHALFALLAH Hela ItimAsrScoVdf" userId="d55be94f-4073-46ba-88ef-465599598fde" providerId="ADAL" clId="{A4FF94CC-8014-4194-8A51-69C40D9833E5}" dt="2023-03-21T08:54:04.126" v="279" actId="26606"/>
          <ac:spMkLst>
            <pc:docMk/>
            <pc:sldMk cId="3072806746" sldId="409"/>
            <ac:spMk id="99" creationId="{78967BEA-EA6A-4FF1-94E2-B010B61A36A9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72806746" sldId="409"/>
            <ac:spMk id="101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72806746" sldId="409"/>
            <ac:spMk id="102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72806746" sldId="409"/>
            <ac:spMk id="104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72806746" sldId="409"/>
            <ac:spMk id="105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072806746" sldId="409"/>
            <ac:spMk id="106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0:01.284" v="44" actId="26606"/>
          <ac:spMkLst>
            <pc:docMk/>
            <pc:sldMk cId="3072806746" sldId="409"/>
            <ac:spMk id="1031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01.284" v="44" actId="26606"/>
          <ac:spMkLst>
            <pc:docMk/>
            <pc:sldMk cId="3072806746" sldId="409"/>
            <ac:spMk id="1033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01.284" v="44" actId="26606"/>
          <ac:spMkLst>
            <pc:docMk/>
            <pc:sldMk cId="3072806746" sldId="409"/>
            <ac:spMk id="1037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08:30:01.284" v="44" actId="26606"/>
          <ac:spMkLst>
            <pc:docMk/>
            <pc:sldMk cId="3072806746" sldId="409"/>
            <ac:spMk id="1039" creationId="{C5373426-E26E-431D-959C-5DB96C0B6208}"/>
          </ac:spMkLst>
        </pc:spChg>
        <pc:spChg chg="add del">
          <ac:chgData name="BEN KHALFALLAH Hela ItimAsrScoVdf" userId="d55be94f-4073-46ba-88ef-465599598fde" providerId="ADAL" clId="{A4FF94CC-8014-4194-8A51-69C40D9833E5}" dt="2023-03-21T08:30:04.754" v="46" actId="26606"/>
          <ac:spMkLst>
            <pc:docMk/>
            <pc:sldMk cId="3072806746" sldId="409"/>
            <ac:spMk id="1043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1T08:30:04.754" v="46" actId="26606"/>
          <ac:spMkLst>
            <pc:docMk/>
            <pc:sldMk cId="3072806746" sldId="409"/>
            <ac:spMk id="1044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04.754" v="46" actId="26606"/>
          <ac:spMkLst>
            <pc:docMk/>
            <pc:sldMk cId="3072806746" sldId="409"/>
            <ac:spMk id="1045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04.754" v="46" actId="26606"/>
          <ac:spMkLst>
            <pc:docMk/>
            <pc:sldMk cId="3072806746" sldId="409"/>
            <ac:spMk id="1047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1T08:30:04.754" v="46" actId="26606"/>
          <ac:spMkLst>
            <pc:docMk/>
            <pc:sldMk cId="3072806746" sldId="409"/>
            <ac:spMk id="1049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1T08:30:07.101" v="48" actId="26606"/>
          <ac:spMkLst>
            <pc:docMk/>
            <pc:sldMk cId="3072806746" sldId="409"/>
            <ac:spMk id="1051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07.101" v="48" actId="26606"/>
          <ac:spMkLst>
            <pc:docMk/>
            <pc:sldMk cId="3072806746" sldId="409"/>
            <ac:spMk id="1052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07.101" v="48" actId="26606"/>
          <ac:spMkLst>
            <pc:docMk/>
            <pc:sldMk cId="3072806746" sldId="409"/>
            <ac:spMk id="1054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30:07.101" v="48" actId="26606"/>
          <ac:spMkLst>
            <pc:docMk/>
            <pc:sldMk cId="3072806746" sldId="409"/>
            <ac:spMk id="1055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30:07.101" v="48" actId="26606"/>
          <ac:spMkLst>
            <pc:docMk/>
            <pc:sldMk cId="3072806746" sldId="409"/>
            <ac:spMk id="1056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08:30:09.251" v="50" actId="26606"/>
          <ac:spMkLst>
            <pc:docMk/>
            <pc:sldMk cId="3072806746" sldId="409"/>
            <ac:spMk id="1058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0:09.251" v="50" actId="26606"/>
          <ac:spMkLst>
            <pc:docMk/>
            <pc:sldMk cId="3072806746" sldId="409"/>
            <ac:spMk id="1059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0:09.251" v="50" actId="26606"/>
          <ac:spMkLst>
            <pc:docMk/>
            <pc:sldMk cId="3072806746" sldId="409"/>
            <ac:spMk id="1061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0:09.251" v="50" actId="26606"/>
          <ac:spMkLst>
            <pc:docMk/>
            <pc:sldMk cId="3072806746" sldId="409"/>
            <ac:spMk id="1062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0:09.251" v="50" actId="26606"/>
          <ac:spMkLst>
            <pc:docMk/>
            <pc:sldMk cId="3072806746" sldId="409"/>
            <ac:spMk id="1063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25" v="52" actId="26606"/>
          <ac:spMkLst>
            <pc:docMk/>
            <pc:sldMk cId="3072806746" sldId="409"/>
            <ac:spMk id="1065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25" v="52" actId="26606"/>
          <ac:spMkLst>
            <pc:docMk/>
            <pc:sldMk cId="3072806746" sldId="409"/>
            <ac:spMk id="1066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25" v="52" actId="26606"/>
          <ac:spMkLst>
            <pc:docMk/>
            <pc:sldMk cId="3072806746" sldId="409"/>
            <ac:spMk id="1068" creationId="{990BAFCD-EA0A-47F4-8B00-AAB1E67A90CC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25" v="52" actId="26606"/>
          <ac:spMkLst>
            <pc:docMk/>
            <pc:sldMk cId="3072806746" sldId="409"/>
            <ac:spMk id="1069" creationId="{621D8EC4-8163-48C9-89D6-8555E98AB9A8}"/>
          </ac:spMkLst>
        </pc:spChg>
        <pc:spChg chg="add del">
          <ac:chgData name="BEN KHALFALLAH Hela ItimAsrScoVdf" userId="d55be94f-4073-46ba-88ef-465599598fde" providerId="ADAL" clId="{A4FF94CC-8014-4194-8A51-69C40D9833E5}" dt="2023-03-21T08:30:10.825" v="52" actId="26606"/>
          <ac:spMkLst>
            <pc:docMk/>
            <pc:sldMk cId="3072806746" sldId="409"/>
            <ac:spMk id="1070" creationId="{7B7C6C2A-33C4-4D5D-8EB1-A8803DCB7566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69" v="60" actId="26606"/>
          <ac:spMkLst>
            <pc:docMk/>
            <pc:sldMk cId="3072806746" sldId="409"/>
            <ac:spMk id="1072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69" v="60" actId="26606"/>
          <ac:spMkLst>
            <pc:docMk/>
            <pc:sldMk cId="3072806746" sldId="409"/>
            <ac:spMk id="1073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69" v="60" actId="26606"/>
          <ac:spMkLst>
            <pc:docMk/>
            <pc:sldMk cId="3072806746" sldId="409"/>
            <ac:spMk id="1075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69" v="60" actId="26606"/>
          <ac:spMkLst>
            <pc:docMk/>
            <pc:sldMk cId="3072806746" sldId="409"/>
            <ac:spMk id="1076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69" v="60" actId="26606"/>
          <ac:spMkLst>
            <pc:docMk/>
            <pc:sldMk cId="3072806746" sldId="409"/>
            <ac:spMk id="1077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08:30:35.348" v="57" actId="26606"/>
          <ac:spMkLst>
            <pc:docMk/>
            <pc:sldMk cId="3072806746" sldId="409"/>
            <ac:spMk id="1082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0:35.348" v="57" actId="26606"/>
          <ac:spMkLst>
            <pc:docMk/>
            <pc:sldMk cId="3072806746" sldId="409"/>
            <ac:spMk id="1084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0:35.348" v="57" actId="26606"/>
          <ac:spMkLst>
            <pc:docMk/>
            <pc:sldMk cId="3072806746" sldId="409"/>
            <ac:spMk id="1088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0:35.348" v="57" actId="26606"/>
          <ac:spMkLst>
            <pc:docMk/>
            <pc:sldMk cId="3072806746" sldId="409"/>
            <ac:spMk id="1090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0:35.348" v="57" actId="26606"/>
          <ac:spMkLst>
            <pc:docMk/>
            <pc:sldMk cId="3072806746" sldId="409"/>
            <ac:spMk id="1092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57" v="59" actId="26606"/>
          <ac:spMkLst>
            <pc:docMk/>
            <pc:sldMk cId="3072806746" sldId="409"/>
            <ac:spMk id="1094" creationId="{95635077-9890-4CC8-9792-28743EBFE01D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57" v="59" actId="26606"/>
          <ac:spMkLst>
            <pc:docMk/>
            <pc:sldMk cId="3072806746" sldId="409"/>
            <ac:spMk id="1095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57" v="59" actId="26606"/>
          <ac:spMkLst>
            <pc:docMk/>
            <pc:sldMk cId="3072806746" sldId="409"/>
            <ac:spMk id="1096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57" v="59" actId="26606"/>
          <ac:spMkLst>
            <pc:docMk/>
            <pc:sldMk cId="3072806746" sldId="409"/>
            <ac:spMk id="1098" creationId="{34461041-8413-4023-ABA7-9E499B0AD995}"/>
          </ac:spMkLst>
        </pc:spChg>
        <pc:spChg chg="add del">
          <ac:chgData name="BEN KHALFALLAH Hela ItimAsrScoVdf" userId="d55be94f-4073-46ba-88ef-465599598fde" providerId="ADAL" clId="{A4FF94CC-8014-4194-8A51-69C40D9833E5}" dt="2023-03-21T08:30:37.757" v="59" actId="26606"/>
          <ac:spMkLst>
            <pc:docMk/>
            <pc:sldMk cId="3072806746" sldId="409"/>
            <ac:spMk id="1100" creationId="{D841E764-4629-49E0-994A-6F92FEFB9B5D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14" v="71" actId="26606"/>
          <ac:spMkLst>
            <pc:docMk/>
            <pc:sldMk cId="3072806746" sldId="409"/>
            <ac:spMk id="1102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14" v="71" actId="26606"/>
          <ac:spMkLst>
            <pc:docMk/>
            <pc:sldMk cId="3072806746" sldId="409"/>
            <ac:spMk id="1103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14" v="71" actId="26606"/>
          <ac:spMkLst>
            <pc:docMk/>
            <pc:sldMk cId="3072806746" sldId="409"/>
            <ac:spMk id="1105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14" v="71" actId="26606"/>
          <ac:spMkLst>
            <pc:docMk/>
            <pc:sldMk cId="3072806746" sldId="409"/>
            <ac:spMk id="1106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14" v="71" actId="26606"/>
          <ac:spMkLst>
            <pc:docMk/>
            <pc:sldMk cId="3072806746" sldId="409"/>
            <ac:spMk id="1107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01" v="70" actId="26606"/>
          <ac:spMkLst>
            <pc:docMk/>
            <pc:sldMk cId="3072806746" sldId="409"/>
            <ac:spMk id="1112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01" v="70" actId="26606"/>
          <ac:spMkLst>
            <pc:docMk/>
            <pc:sldMk cId="3072806746" sldId="409"/>
            <ac:spMk id="1114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01" v="70" actId="26606"/>
          <ac:spMkLst>
            <pc:docMk/>
            <pc:sldMk cId="3072806746" sldId="409"/>
            <ac:spMk id="1118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01" v="70" actId="26606"/>
          <ac:spMkLst>
            <pc:docMk/>
            <pc:sldMk cId="3072806746" sldId="409"/>
            <ac:spMk id="1120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1:46.601" v="70" actId="26606"/>
          <ac:spMkLst>
            <pc:docMk/>
            <pc:sldMk cId="3072806746" sldId="409"/>
            <ac:spMk id="1122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1:54.022" v="72" actId="26606"/>
          <ac:spMkLst>
            <pc:docMk/>
            <pc:sldMk cId="3072806746" sldId="409"/>
            <ac:spMk id="1124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8:31:54.022" v="72" actId="26606"/>
          <ac:spMkLst>
            <pc:docMk/>
            <pc:sldMk cId="3072806746" sldId="409"/>
            <ac:spMk id="1125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8:31:54.022" v="72" actId="26606"/>
          <ac:spMkLst>
            <pc:docMk/>
            <pc:sldMk cId="3072806746" sldId="409"/>
            <ac:spMk id="1127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08:31:54.022" v="72" actId="26606"/>
          <ac:spMkLst>
            <pc:docMk/>
            <pc:sldMk cId="3072806746" sldId="409"/>
            <ac:spMk id="1128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08:31:54.022" v="72" actId="26606"/>
          <ac:spMkLst>
            <pc:docMk/>
            <pc:sldMk cId="3072806746" sldId="409"/>
            <ac:spMk id="1129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072806746" sldId="409"/>
            <ac:spMk id="1134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072806746" sldId="409"/>
            <ac:spMk id="1136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072806746" sldId="409"/>
            <ac:spMk id="1140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072806746" sldId="409"/>
            <ac:spMk id="1142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072806746" sldId="409"/>
            <ac:spMk id="1144" creationId="{EF9C14D5-64ED-4C3C-A0D2-6C2AE1AE9279}"/>
          </ac:spMkLst>
        </pc:spChg>
        <pc:picChg chg="del">
          <ac:chgData name="BEN KHALFALLAH Hela ItimAsrScoVdf" userId="d55be94f-4073-46ba-88ef-465599598fde" providerId="ADAL" clId="{A4FF94CC-8014-4194-8A51-69C40D9833E5}" dt="2023-03-21T08:29:35.619" v="41" actId="478"/>
          <ac:picMkLst>
            <pc:docMk/>
            <pc:sldMk cId="3072806746" sldId="409"/>
            <ac:picMk id="4" creationId="{B6C9F17E-ADCB-4803-B4CA-DFA826C985EC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9:35:15.921" v="4651" actId="21"/>
          <ac:picMkLst>
            <pc:docMk/>
            <pc:sldMk cId="3072806746" sldId="409"/>
            <ac:picMk id="5" creationId="{71C926CE-0A19-470A-991C-7134FC01703C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35:21.697" v="4653" actId="21"/>
          <ac:picMkLst>
            <pc:docMk/>
            <pc:sldMk cId="3072806746" sldId="409"/>
            <ac:picMk id="17" creationId="{42094E52-BCCC-4B5B-97DF-1C74F4676137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34:30.066" v="4642" actId="21"/>
          <ac:picMkLst>
            <pc:docMk/>
            <pc:sldMk cId="3072806746" sldId="409"/>
            <ac:picMk id="69" creationId="{F6AF0E54-A3CF-4255-90F3-95F8D0C9C54E}"/>
          </ac:picMkLst>
        </pc:picChg>
        <pc:picChg chg="add del mod">
          <ac:chgData name="BEN KHALFALLAH Hela ItimAsrScoVdf" userId="d55be94f-4073-46ba-88ef-465599598fde" providerId="ADAL" clId="{A4FF94CC-8014-4194-8A51-69C40D9833E5}" dt="2023-03-21T08:30:12.620" v="54" actId="478"/>
          <ac:picMkLst>
            <pc:docMk/>
            <pc:sldMk cId="3072806746" sldId="409"/>
            <ac:picMk id="1026" creationId="{8F408D5E-18B0-4A2F-B278-0D1A4AE6F108}"/>
          </ac:picMkLst>
        </pc:picChg>
        <pc:cxnChg chg="add del">
          <ac:chgData name="BEN KHALFALLAH Hela ItimAsrScoVdf" userId="d55be94f-4073-46ba-88ef-465599598fde" providerId="ADAL" clId="{A4FF94CC-8014-4194-8A51-69C40D9833E5}" dt="2023-03-22T19:34:45.166" v="4646" actId="26606"/>
          <ac:cxnSpMkLst>
            <pc:docMk/>
            <pc:sldMk cId="3072806746" sldId="409"/>
            <ac:cxnSpMk id="1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4:45.166" v="4646" actId="26606"/>
          <ac:cxnSpMkLst>
            <pc:docMk/>
            <pc:sldMk cId="3072806746" sldId="409"/>
            <ac:cxnSpMk id="18" creationId="{73741D5B-1709-4CDB-963A-CC3C749412B8}"/>
          </ac:cxnSpMkLst>
        </pc:cxnChg>
        <pc:cxnChg chg="add del">
          <ac:chgData name="BEN KHALFALLAH Hela ItimAsrScoVdf" userId="d55be94f-4073-46ba-88ef-465599598fde" providerId="ADAL" clId="{A4FF94CC-8014-4194-8A51-69C40D9833E5}" dt="2023-03-22T19:34:45.166" v="4646" actId="26606"/>
          <ac:cxnSpMkLst>
            <pc:docMk/>
            <pc:sldMk cId="3072806746" sldId="409"/>
            <ac:cxnSpMk id="20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4:45.166" v="4646" actId="26606"/>
          <ac:cxnSpMkLst>
            <pc:docMk/>
            <pc:sldMk cId="3072806746" sldId="409"/>
            <ac:cxnSpMk id="27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10.840" v="53" actId="26606"/>
          <ac:cxnSpMkLst>
            <pc:docMk/>
            <pc:sldMk cId="3072806746" sldId="409"/>
            <ac:cxnSpMk id="32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10.840" v="53" actId="26606"/>
          <ac:cxnSpMkLst>
            <pc:docMk/>
            <pc:sldMk cId="3072806746" sldId="409"/>
            <ac:cxnSpMk id="35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1T08:54:01.007" v="275" actId="26606"/>
          <ac:cxnSpMkLst>
            <pc:docMk/>
            <pc:sldMk cId="3072806746" sldId="409"/>
            <ac:cxnSpMk id="78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54:01.814" v="277" actId="26606"/>
          <ac:cxnSpMkLst>
            <pc:docMk/>
            <pc:sldMk cId="3072806746" sldId="409"/>
            <ac:cxnSpMk id="88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54:04.126" v="279" actId="26606"/>
          <ac:cxnSpMkLst>
            <pc:docMk/>
            <pc:sldMk cId="3072806746" sldId="409"/>
            <ac:cxnSpMk id="95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54:04.126" v="279" actId="26606"/>
          <ac:cxnSpMkLst>
            <pc:docMk/>
            <pc:sldMk cId="3072806746" sldId="409"/>
            <ac:cxnSpMk id="97" creationId="{BA22713B-ABB6-4391-97F9-0449A2B9B664}"/>
          </ac:cxnSpMkLst>
        </pc:cxn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072806746" sldId="409"/>
            <ac:cxnSpMk id="103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1.284" v="44" actId="26606"/>
          <ac:cxnSpMkLst>
            <pc:docMk/>
            <pc:sldMk cId="3072806746" sldId="409"/>
            <ac:cxnSpMk id="1035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1.284" v="44" actId="26606"/>
          <ac:cxnSpMkLst>
            <pc:docMk/>
            <pc:sldMk cId="3072806746" sldId="409"/>
            <ac:cxnSpMk id="1041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4.754" v="46" actId="26606"/>
          <ac:cxnSpMkLst>
            <pc:docMk/>
            <pc:sldMk cId="3072806746" sldId="409"/>
            <ac:cxnSpMk id="1046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4.754" v="46" actId="26606"/>
          <ac:cxnSpMkLst>
            <pc:docMk/>
            <pc:sldMk cId="3072806746" sldId="409"/>
            <ac:cxnSpMk id="1048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7.101" v="48" actId="26606"/>
          <ac:cxnSpMkLst>
            <pc:docMk/>
            <pc:sldMk cId="3072806746" sldId="409"/>
            <ac:cxnSpMk id="1053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09.251" v="50" actId="26606"/>
          <ac:cxnSpMkLst>
            <pc:docMk/>
            <pc:sldMk cId="3072806746" sldId="409"/>
            <ac:cxnSpMk id="1060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10.825" v="52" actId="26606"/>
          <ac:cxnSpMkLst>
            <pc:docMk/>
            <pc:sldMk cId="3072806746" sldId="409"/>
            <ac:cxnSpMk id="1067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37.769" v="60" actId="26606"/>
          <ac:cxnSpMkLst>
            <pc:docMk/>
            <pc:sldMk cId="3072806746" sldId="409"/>
            <ac:cxnSpMk id="1074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35.348" v="57" actId="26606"/>
          <ac:cxnSpMkLst>
            <pc:docMk/>
            <pc:sldMk cId="3072806746" sldId="409"/>
            <ac:cxnSpMk id="1086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37.757" v="59" actId="26606"/>
          <ac:cxnSpMkLst>
            <pc:docMk/>
            <pc:sldMk cId="3072806746" sldId="409"/>
            <ac:cxnSpMk id="1097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0:37.757" v="59" actId="26606"/>
          <ac:cxnSpMkLst>
            <pc:docMk/>
            <pc:sldMk cId="3072806746" sldId="409"/>
            <ac:cxnSpMk id="1099" creationId="{F05BCF04-4702-43D0-BE8F-DBF6C2F65131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46.614" v="71" actId="26606"/>
          <ac:cxnSpMkLst>
            <pc:docMk/>
            <pc:sldMk cId="3072806746" sldId="409"/>
            <ac:cxnSpMk id="1104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46.601" v="70" actId="26606"/>
          <ac:cxnSpMkLst>
            <pc:docMk/>
            <pc:sldMk cId="3072806746" sldId="409"/>
            <ac:cxnSpMk id="1116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1:54.022" v="72" actId="26606"/>
          <ac:cxnSpMkLst>
            <pc:docMk/>
            <pc:sldMk cId="3072806746" sldId="409"/>
            <ac:cxnSpMk id="1126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072806746" sldId="409"/>
            <ac:cxnSpMk id="1138" creationId="{43074C91-9045-414B-B5F9-567DAE3EED25}"/>
          </ac:cxnSpMkLst>
        </pc:cxnChg>
      </pc:sldChg>
      <pc:sldChg chg="addSp delSp modSp add del mod setClrOvrMap">
        <pc:chgData name="BEN KHALFALLAH Hela ItimAsrScoVdf" userId="d55be94f-4073-46ba-88ef-465599598fde" providerId="ADAL" clId="{A4FF94CC-8014-4194-8A51-69C40D9833E5}" dt="2023-03-21T08:35:44.176" v="115" actId="47"/>
        <pc:sldMkLst>
          <pc:docMk/>
          <pc:sldMk cId="1511700583" sldId="410"/>
        </pc:sldMkLst>
        <pc:spChg chg="mo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2" creationId="{55F9FB38-AF9B-4098-91A0-ED8B76F85C96}"/>
          </ac:spMkLst>
        </pc:spChg>
        <pc:spChg chg="add del mod">
          <ac:chgData name="BEN KHALFALLAH Hela ItimAsrScoVdf" userId="d55be94f-4073-46ba-88ef-465599598fde" providerId="ADAL" clId="{A4FF94CC-8014-4194-8A51-69C40D9833E5}" dt="2023-03-21T08:33:49.017" v="87" actId="478"/>
          <ac:spMkLst>
            <pc:docMk/>
            <pc:sldMk cId="1511700583" sldId="410"/>
            <ac:spMk id="4" creationId="{BEFE4016-02C4-4CFB-9EA5-F3D409011567}"/>
          </ac:spMkLst>
        </pc:spChg>
        <pc:spChg chg="add del mod">
          <ac:chgData name="BEN KHALFALLAH Hela ItimAsrScoVdf" userId="d55be94f-4073-46ba-88ef-465599598fde" providerId="ADAL" clId="{A4FF94CC-8014-4194-8A51-69C40D9833E5}" dt="2023-03-21T08:34:38.532" v="100" actId="478"/>
          <ac:spMkLst>
            <pc:docMk/>
            <pc:sldMk cId="1511700583" sldId="410"/>
            <ac:spMk id="6" creationId="{63996214-3314-4B27-9408-7DED79BA8BDD}"/>
          </ac:spMkLst>
        </pc:spChg>
        <pc:spChg chg="add del mod">
          <ac:chgData name="BEN KHALFALLAH Hela ItimAsrScoVdf" userId="d55be94f-4073-46ba-88ef-465599598fde" providerId="ADAL" clId="{A4FF94CC-8014-4194-8A51-69C40D9833E5}" dt="2023-03-21T08:35:31.842" v="110" actId="21"/>
          <ac:spMkLst>
            <pc:docMk/>
            <pc:sldMk cId="1511700583" sldId="410"/>
            <ac:spMk id="7" creationId="{BF1D6986-1FDA-43E2-AA11-BAA148129852}"/>
          </ac:spMkLst>
        </pc:spChg>
        <pc:spChg chg="add del mod">
          <ac:chgData name="BEN KHALFALLAH Hela ItimAsrScoVdf" userId="d55be94f-4073-46ba-88ef-465599598fde" providerId="ADAL" clId="{A4FF94CC-8014-4194-8A51-69C40D9833E5}" dt="2023-03-21T08:33:36.663" v="81" actId="21"/>
          <ac:spMkLst>
            <pc:docMk/>
            <pc:sldMk cId="1511700583" sldId="410"/>
            <ac:spMk id="12" creationId="{1E41C1EC-B15D-40FC-B5EE-1DE4408CAD1B}"/>
          </ac:spMkLst>
        </pc:spChg>
        <pc:spChg chg="add del mod">
          <ac:chgData name="BEN KHALFALLAH Hela ItimAsrScoVdf" userId="d55be94f-4073-46ba-88ef-465599598fde" providerId="ADAL" clId="{A4FF94CC-8014-4194-8A51-69C40D9833E5}" dt="2023-03-21T08:34:20.516" v="94" actId="21"/>
          <ac:spMkLst>
            <pc:docMk/>
            <pc:sldMk cId="1511700583" sldId="410"/>
            <ac:spMk id="26" creationId="{A554B561-E4D7-4BE6-8A83-4D5DE390E9CA}"/>
          </ac:spMkLst>
        </pc:spChg>
        <pc:spChg chg="add del mod">
          <ac:chgData name="BEN KHALFALLAH Hela ItimAsrScoVdf" userId="d55be94f-4073-46ba-88ef-465599598fde" providerId="ADAL" clId="{A4FF94CC-8014-4194-8A51-69C40D9833E5}" dt="2023-03-21T08:35:43.082" v="114" actId="21"/>
          <ac:spMkLst>
            <pc:docMk/>
            <pc:sldMk cId="1511700583" sldId="410"/>
            <ac:spMk id="40" creationId="{D10971EE-08BF-4475-87B5-46AE0FDCA73F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77" v="85" actId="26606"/>
          <ac:spMkLst>
            <pc:docMk/>
            <pc:sldMk cId="1511700583" sldId="410"/>
            <ac:spMk id="1134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77" v="85" actId="26606"/>
          <ac:spMkLst>
            <pc:docMk/>
            <pc:sldMk cId="1511700583" sldId="410"/>
            <ac:spMk id="1136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77" v="85" actId="26606"/>
          <ac:spMkLst>
            <pc:docMk/>
            <pc:sldMk cId="1511700583" sldId="410"/>
            <ac:spMk id="1140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77" v="85" actId="26606"/>
          <ac:spMkLst>
            <pc:docMk/>
            <pc:sldMk cId="1511700583" sldId="410"/>
            <ac:spMk id="1142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77" v="85" actId="26606"/>
          <ac:spMkLst>
            <pc:docMk/>
            <pc:sldMk cId="1511700583" sldId="410"/>
            <ac:spMk id="1144" creationId="{EF9C14D5-64ED-4C3C-A0D2-6C2AE1AE9279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36" v="84" actId="26606"/>
          <ac:spMkLst>
            <pc:docMk/>
            <pc:sldMk cId="1511700583" sldId="410"/>
            <ac:spMk id="1149" creationId="{13FE9996-7EAC-4679-B37D-C1045F42F954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36" v="84" actId="26606"/>
          <ac:spMkLst>
            <pc:docMk/>
            <pc:sldMk cId="1511700583" sldId="410"/>
            <ac:spMk id="1151" creationId="{761DF1FE-5CC8-43D2-A76C-93C76EEDE1E9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36" v="84" actId="26606"/>
          <ac:spMkLst>
            <pc:docMk/>
            <pc:sldMk cId="1511700583" sldId="410"/>
            <ac:spMk id="1155" creationId="{35230A27-1553-42F8-99D7-829868E13715}"/>
          </ac:spMkLst>
        </pc:spChg>
        <pc:spChg chg="add del">
          <ac:chgData name="BEN KHALFALLAH Hela ItimAsrScoVdf" userId="d55be94f-4073-46ba-88ef-465599598fde" providerId="ADAL" clId="{A4FF94CC-8014-4194-8A51-69C40D9833E5}" dt="2023-03-21T08:33:45.736" v="84" actId="26606"/>
          <ac:spMkLst>
            <pc:docMk/>
            <pc:sldMk cId="1511700583" sldId="410"/>
            <ac:spMk id="1157" creationId="{A772232D-B4D6-429F-B3D1-2D9891B85E08}"/>
          </ac:spMkLst>
        </pc:spChg>
        <pc:spChg chg="add del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1" creationId="{13FE9996-7EAC-4679-B37D-C1045F42F954}"/>
          </ac:spMkLst>
        </pc:spChg>
        <pc:spChg chg="add del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2" creationId="{761DF1FE-5CC8-43D2-A76C-93C76EEDE1E9}"/>
          </ac:spMkLst>
        </pc:spChg>
        <pc:spChg chg="add del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4" creationId="{11A978AA-7672-42C4-B5ED-55539D564D6E}"/>
          </ac:spMkLst>
        </pc:spChg>
        <pc:spChg chg="add del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5" creationId="{7B938393-3C03-4A4C-9BEF-927DC2366562}"/>
          </ac:spMkLst>
        </pc:spChg>
        <pc:spChg chg="add del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6" creationId="{A092A857-B226-45FB-955B-CBB2C1B5318E}"/>
          </ac:spMkLst>
        </pc:spChg>
        <pc:spChg chg="ad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8" creationId="{13FE9996-7EAC-4679-B37D-C1045F42F954}"/>
          </ac:spMkLst>
        </pc:spChg>
        <pc:spChg chg="ad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69" creationId="{761DF1FE-5CC8-43D2-A76C-93C76EEDE1E9}"/>
          </ac:spMkLst>
        </pc:spChg>
        <pc:spChg chg="add del">
          <ac:chgData name="BEN KHALFALLAH Hela ItimAsrScoVdf" userId="d55be94f-4073-46ba-88ef-465599598fde" providerId="ADAL" clId="{A4FF94CC-8014-4194-8A51-69C40D9833E5}" dt="2023-03-21T08:34:30.620" v="97" actId="26606"/>
          <ac:spMkLst>
            <pc:docMk/>
            <pc:sldMk cId="1511700583" sldId="410"/>
            <ac:spMk id="1171" creationId="{13FE9996-7EAC-4679-B37D-C1045F42F954}"/>
          </ac:spMkLst>
        </pc:spChg>
        <pc:spChg chg="ad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72" creationId="{CECF0FC6-D57B-48B6-9036-F4FFD91A4B34}"/>
          </ac:spMkLst>
        </pc:spChg>
        <pc:spChg chg="add del">
          <ac:chgData name="BEN KHALFALLAH Hela ItimAsrScoVdf" userId="d55be94f-4073-46ba-88ef-465599598fde" providerId="ADAL" clId="{A4FF94CC-8014-4194-8A51-69C40D9833E5}" dt="2023-03-21T08:34:30.620" v="97" actId="26606"/>
          <ac:spMkLst>
            <pc:docMk/>
            <pc:sldMk cId="1511700583" sldId="410"/>
            <ac:spMk id="1173" creationId="{761DF1FE-5CC8-43D2-A76C-93C76EEDE1E9}"/>
          </ac:spMkLst>
        </pc:spChg>
        <pc:spChg chg="ad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74" creationId="{717A211C-5863-4303-AC3D-AEBFDF6D6A4C}"/>
          </ac:spMkLst>
        </pc:spChg>
        <pc:spChg chg="add">
          <ac:chgData name="BEN KHALFALLAH Hela ItimAsrScoVdf" userId="d55be94f-4073-46ba-88ef-465599598fde" providerId="ADAL" clId="{A4FF94CC-8014-4194-8A51-69C40D9833E5}" dt="2023-03-21T08:34:35.623" v="98" actId="26606"/>
          <ac:spMkLst>
            <pc:docMk/>
            <pc:sldMk cId="1511700583" sldId="410"/>
            <ac:spMk id="1176" creationId="{087519CD-2FFF-42E3-BB0C-FEAA828BA5DB}"/>
          </ac:spMkLst>
        </pc:spChg>
        <pc:spChg chg="add del">
          <ac:chgData name="BEN KHALFALLAH Hela ItimAsrScoVdf" userId="d55be94f-4073-46ba-88ef-465599598fde" providerId="ADAL" clId="{A4FF94CC-8014-4194-8A51-69C40D9833E5}" dt="2023-03-21T08:34:30.620" v="97" actId="26606"/>
          <ac:spMkLst>
            <pc:docMk/>
            <pc:sldMk cId="1511700583" sldId="410"/>
            <ac:spMk id="1177" creationId="{CECF0FC6-D57B-48B6-9036-F4FFD91A4B34}"/>
          </ac:spMkLst>
        </pc:spChg>
        <pc:spChg chg="add del">
          <ac:chgData name="BEN KHALFALLAH Hela ItimAsrScoVdf" userId="d55be94f-4073-46ba-88ef-465599598fde" providerId="ADAL" clId="{A4FF94CC-8014-4194-8A51-69C40D9833E5}" dt="2023-03-21T08:34:30.620" v="97" actId="26606"/>
          <ac:spMkLst>
            <pc:docMk/>
            <pc:sldMk cId="1511700583" sldId="410"/>
            <ac:spMk id="1179" creationId="{717A211C-5863-4303-AC3D-AEBFDF6D6A4C}"/>
          </ac:spMkLst>
        </pc:spChg>
        <pc:spChg chg="add del">
          <ac:chgData name="BEN KHALFALLAH Hela ItimAsrScoVdf" userId="d55be94f-4073-46ba-88ef-465599598fde" providerId="ADAL" clId="{A4FF94CC-8014-4194-8A51-69C40D9833E5}" dt="2023-03-21T08:34:30.620" v="97" actId="26606"/>
          <ac:spMkLst>
            <pc:docMk/>
            <pc:sldMk cId="1511700583" sldId="410"/>
            <ac:spMk id="1181" creationId="{087519CD-2FFF-42E3-BB0C-FEAA828BA5DB}"/>
          </ac:spMkLst>
        </pc:spChg>
        <pc:picChg chg="del">
          <ac:chgData name="BEN KHALFALLAH Hela ItimAsrScoVdf" userId="d55be94f-4073-46ba-88ef-465599598fde" providerId="ADAL" clId="{A4FF94CC-8014-4194-8A51-69C40D9833E5}" dt="2023-03-21T08:32:24.418" v="75" actId="478"/>
          <ac:picMkLst>
            <pc:docMk/>
            <pc:sldMk cId="1511700583" sldId="410"/>
            <ac:picMk id="5" creationId="{71C926CE-0A19-470A-991C-7134FC01703C}"/>
          </ac:picMkLst>
        </pc:picChg>
        <pc:picChg chg="del">
          <ac:chgData name="BEN KHALFALLAH Hela ItimAsrScoVdf" userId="d55be94f-4073-46ba-88ef-465599598fde" providerId="ADAL" clId="{A4FF94CC-8014-4194-8A51-69C40D9833E5}" dt="2023-03-21T08:32:24.418" v="75" actId="478"/>
          <ac:picMkLst>
            <pc:docMk/>
            <pc:sldMk cId="1511700583" sldId="410"/>
            <ac:picMk id="69" creationId="{F6AF0E54-A3CF-4255-90F3-95F8D0C9C54E}"/>
          </ac:picMkLst>
        </pc:picChg>
        <pc:cxnChg chg="add del">
          <ac:chgData name="BEN KHALFALLAH Hela ItimAsrScoVdf" userId="d55be94f-4073-46ba-88ef-465599598fde" providerId="ADAL" clId="{A4FF94CC-8014-4194-8A51-69C40D9833E5}" dt="2023-03-21T08:33:45.777" v="85" actId="26606"/>
          <ac:cxnSpMkLst>
            <pc:docMk/>
            <pc:sldMk cId="1511700583" sldId="410"/>
            <ac:cxnSpMk id="1138" creationId="{43074C91-9045-414B-B5F9-567DAE3EED25}"/>
          </ac:cxnSpMkLst>
        </pc:cxnChg>
        <pc:cxnChg chg="add del">
          <ac:chgData name="BEN KHALFALLAH Hela ItimAsrScoVdf" userId="d55be94f-4073-46ba-88ef-465599598fde" providerId="ADAL" clId="{A4FF94CC-8014-4194-8A51-69C40D9833E5}" dt="2023-03-21T08:33:45.736" v="84" actId="26606"/>
          <ac:cxnSpMkLst>
            <pc:docMk/>
            <pc:sldMk cId="1511700583" sldId="410"/>
            <ac:cxnSpMk id="1153" creationId="{E161BEBD-A23C-409E-ABC7-73F9EDC02F20}"/>
          </ac:cxnSpMkLst>
        </pc:cxnChg>
        <pc:cxnChg chg="add del">
          <ac:chgData name="BEN KHALFALLAH Hela ItimAsrScoVdf" userId="d55be94f-4073-46ba-88ef-465599598fde" providerId="ADAL" clId="{A4FF94CC-8014-4194-8A51-69C40D9833E5}" dt="2023-03-21T08:33:45.736" v="84" actId="26606"/>
          <ac:cxnSpMkLst>
            <pc:docMk/>
            <pc:sldMk cId="1511700583" sldId="410"/>
            <ac:cxnSpMk id="1159" creationId="{02CC3441-26B3-4381-B3DF-8AE3C288BC0D}"/>
          </ac:cxnSpMkLst>
        </pc:cxnChg>
        <pc:cxnChg chg="add del">
          <ac:chgData name="BEN KHALFALLAH Hela ItimAsrScoVdf" userId="d55be94f-4073-46ba-88ef-465599598fde" providerId="ADAL" clId="{A4FF94CC-8014-4194-8A51-69C40D9833E5}" dt="2023-03-21T08:34:35.623" v="98" actId="26606"/>
          <ac:cxnSpMkLst>
            <pc:docMk/>
            <pc:sldMk cId="1511700583" sldId="410"/>
            <ac:cxnSpMk id="1163" creationId="{E161BEBD-A23C-409E-ABC7-73F9EDC02F20}"/>
          </ac:cxnSpMkLst>
        </pc:cxnChg>
        <pc:cxnChg chg="add">
          <ac:chgData name="BEN KHALFALLAH Hela ItimAsrScoVdf" userId="d55be94f-4073-46ba-88ef-465599598fde" providerId="ADAL" clId="{A4FF94CC-8014-4194-8A51-69C40D9833E5}" dt="2023-03-21T08:34:35.623" v="98" actId="26606"/>
          <ac:cxnSpMkLst>
            <pc:docMk/>
            <pc:sldMk cId="1511700583" sldId="410"/>
            <ac:cxnSpMk id="1170" creationId="{E161BEBD-A23C-409E-ABC7-73F9EDC02F20}"/>
          </ac:cxnSpMkLst>
        </pc:cxnChg>
        <pc:cxnChg chg="add del">
          <ac:chgData name="BEN KHALFALLAH Hela ItimAsrScoVdf" userId="d55be94f-4073-46ba-88ef-465599598fde" providerId="ADAL" clId="{A4FF94CC-8014-4194-8A51-69C40D9833E5}" dt="2023-03-21T08:34:30.620" v="97" actId="26606"/>
          <ac:cxnSpMkLst>
            <pc:docMk/>
            <pc:sldMk cId="1511700583" sldId="410"/>
            <ac:cxnSpMk id="1175" creationId="{E161BEBD-A23C-409E-ABC7-73F9EDC02F20}"/>
          </ac:cxnSpMkLst>
        </pc:cxnChg>
      </pc:sldChg>
      <pc:sldChg chg="addSp delSp modSp add mod delDesignElem">
        <pc:chgData name="BEN KHALFALLAH Hela ItimAsrScoVdf" userId="d55be94f-4073-46ba-88ef-465599598fde" providerId="ADAL" clId="{A4FF94CC-8014-4194-8A51-69C40D9833E5}" dt="2023-03-23T10:33:11.221" v="5372" actId="1076"/>
        <pc:sldMkLst>
          <pc:docMk/>
          <pc:sldMk cId="3372549809" sldId="411"/>
        </pc:sldMkLst>
        <pc:spChg chg="add mod">
          <ac:chgData name="BEN KHALFALLAH Hela ItimAsrScoVdf" userId="d55be94f-4073-46ba-88ef-465599598fde" providerId="ADAL" clId="{A4FF94CC-8014-4194-8A51-69C40D9833E5}" dt="2023-03-23T10:33:11.221" v="5372" actId="1076"/>
          <ac:spMkLst>
            <pc:docMk/>
            <pc:sldMk cId="3372549809" sldId="411"/>
            <ac:spMk id="8" creationId="{A860052D-7597-4BA4-BF40-F45E908F3255}"/>
          </ac:spMkLst>
        </pc:spChg>
        <pc:spChg chg="add del mod">
          <ac:chgData name="BEN KHALFALLAH Hela ItimAsrScoVdf" userId="d55be94f-4073-46ba-88ef-465599598fde" providerId="ADAL" clId="{A4FF94CC-8014-4194-8A51-69C40D9833E5}" dt="2023-03-21T08:53:35.628" v="269" actId="21"/>
          <ac:spMkLst>
            <pc:docMk/>
            <pc:sldMk cId="3372549809" sldId="411"/>
            <ac:spMk id="11" creationId="{4ADA550F-D95A-480D-951B-7512D82C7B5D}"/>
          </ac:spMkLst>
        </pc:spChg>
        <pc:spChg chg="add del mod">
          <ac:chgData name="BEN KHALFALLAH Hela ItimAsrScoVdf" userId="d55be94f-4073-46ba-88ef-465599598fde" providerId="ADAL" clId="{A4FF94CC-8014-4194-8A51-69C40D9833E5}" dt="2023-03-21T08:53:35.628" v="269" actId="21"/>
          <ac:spMkLst>
            <pc:docMk/>
            <pc:sldMk cId="3372549809" sldId="411"/>
            <ac:spMk id="12" creationId="{3D1691E4-551C-4E9C-ACDA-48B9F2A37B93}"/>
          </ac:spMkLst>
        </pc:spChg>
        <pc:spChg chg="add mod">
          <ac:chgData name="BEN KHALFALLAH Hela ItimAsrScoVdf" userId="d55be94f-4073-46ba-88ef-465599598fde" providerId="ADAL" clId="{A4FF94CC-8014-4194-8A51-69C40D9833E5}" dt="2023-03-22T19:35:12.717" v="4650" actId="1076"/>
          <ac:spMkLst>
            <pc:docMk/>
            <pc:sldMk cId="3372549809" sldId="411"/>
            <ac:spMk id="12" creationId="{87A51716-7737-4514-AA35-A7AF497B678B}"/>
          </ac:spMkLst>
        </pc:spChg>
        <pc:spChg chg="add del mod">
          <ac:chgData name="BEN KHALFALLAH Hela ItimAsrScoVdf" userId="d55be94f-4073-46ba-88ef-465599598fde" providerId="ADAL" clId="{A4FF94CC-8014-4194-8A51-69C40D9833E5}" dt="2023-03-22T19:34:57.845" v="4647" actId="21"/>
          <ac:spMkLst>
            <pc:docMk/>
            <pc:sldMk cId="3372549809" sldId="411"/>
            <ac:spMk id="20" creationId="{C1773E2C-C995-400F-9AC8-219B5423CAB3}"/>
          </ac:spMkLst>
        </pc:spChg>
        <pc:spChg chg="add mod">
          <ac:chgData name="BEN KHALFALLAH Hela ItimAsrScoVdf" userId="d55be94f-4073-46ba-88ef-465599598fde" providerId="ADAL" clId="{A4FF94CC-8014-4194-8A51-69C40D9833E5}" dt="2023-03-21T08:53:50.994" v="273" actId="207"/>
          <ac:spMkLst>
            <pc:docMk/>
            <pc:sldMk cId="3372549809" sldId="411"/>
            <ac:spMk id="21" creationId="{19EAE98F-E44C-4D66-AF71-B1F333B9085C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372549809" sldId="411"/>
            <ac:spMk id="76" creationId="{F240A2FC-E2C3-458D-96B4-5DF9028D93A5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372549809" sldId="411"/>
            <ac:spMk id="78" creationId="{5F097929-F3D6-4D1F-8AFC-CF348171A9E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372549809" sldId="411"/>
            <ac:spMk id="82" creationId="{B4D0E555-16F6-44D0-BF56-AF5FF5BDE9D6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372549809" sldId="411"/>
            <ac:spMk id="84" creationId="{8117041D-1A7B-4ECA-AB68-3CFDB6726B8E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372549809" sldId="411"/>
            <ac:spMk id="86" creationId="{EF9C14D5-64ED-4C3C-A0D2-6C2AE1AE9279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372549809" sldId="411"/>
            <ac:spMk id="1134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372549809" sldId="411"/>
            <ac:spMk id="1136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372549809" sldId="411"/>
            <ac:spMk id="1140" creationId="{B4D0E555-16F6-44D0-BF56-AF5FF5BDE9D6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372549809" sldId="411"/>
            <ac:spMk id="1142" creationId="{8117041D-1A7B-4ECA-AB68-3CFDB6726B8E}"/>
          </ac:spMkLst>
        </pc:spChg>
        <pc:spChg chg="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3372549809" sldId="411"/>
            <ac:spMk id="1144" creationId="{EF9C14D5-64ED-4C3C-A0D2-6C2AE1AE9279}"/>
          </ac:spMkLst>
        </pc:spChg>
        <pc:picChg chg="del">
          <ac:chgData name="BEN KHALFALLAH Hela ItimAsrScoVdf" userId="d55be94f-4073-46ba-88ef-465599598fde" providerId="ADAL" clId="{A4FF94CC-8014-4194-8A51-69C40D9833E5}" dt="2023-03-21T08:35:33.781" v="111" actId="478"/>
          <ac:picMkLst>
            <pc:docMk/>
            <pc:sldMk cId="3372549809" sldId="411"/>
            <ac:picMk id="5" creationId="{71C926CE-0A19-470A-991C-7134FC01703C}"/>
          </ac:picMkLst>
        </pc:picChg>
        <pc:picChg chg="add mod">
          <ac:chgData name="BEN KHALFALLAH Hela ItimAsrScoVdf" userId="d55be94f-4073-46ba-88ef-465599598fde" providerId="ADAL" clId="{A4FF94CC-8014-4194-8A51-69C40D9833E5}" dt="2023-03-22T19:35:17.596" v="4652"/>
          <ac:picMkLst>
            <pc:docMk/>
            <pc:sldMk cId="3372549809" sldId="411"/>
            <ac:picMk id="13" creationId="{1B08A88E-DA42-4D78-9CF8-6BF09C31A227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35:25.447" v="4656" actId="21"/>
          <ac:picMkLst>
            <pc:docMk/>
            <pc:sldMk cId="3372549809" sldId="411"/>
            <ac:picMk id="14" creationId="{08C49154-49DF-4037-91F9-90BE7EEEF5E1}"/>
          </ac:picMkLst>
        </pc:picChg>
        <pc:picChg chg="add mod">
          <ac:chgData name="BEN KHALFALLAH Hela ItimAsrScoVdf" userId="d55be94f-4073-46ba-88ef-465599598fde" providerId="ADAL" clId="{A4FF94CC-8014-4194-8A51-69C40D9833E5}" dt="2023-03-22T19:35:36.156" v="4658" actId="1076"/>
          <ac:picMkLst>
            <pc:docMk/>
            <pc:sldMk cId="3372549809" sldId="411"/>
            <ac:picMk id="15" creationId="{E4431B90-D923-4198-9394-BF201C53B900}"/>
          </ac:picMkLst>
        </pc:picChg>
        <pc:picChg chg="del">
          <ac:chgData name="BEN KHALFALLAH Hela ItimAsrScoVdf" userId="d55be94f-4073-46ba-88ef-465599598fde" providerId="ADAL" clId="{A4FF94CC-8014-4194-8A51-69C40D9833E5}" dt="2023-03-22T19:35:09.626" v="4648" actId="478"/>
          <ac:picMkLst>
            <pc:docMk/>
            <pc:sldMk cId="3372549809" sldId="411"/>
            <ac:picMk id="69" creationId="{F6AF0E54-A3CF-4255-90F3-95F8D0C9C54E}"/>
          </ac:picMkLst>
        </pc:picChg>
        <pc:picChg chg="add del">
          <ac:chgData name="BEN KHALFALLAH Hela ItimAsrScoVdf" userId="d55be94f-4073-46ba-88ef-465599598fde" providerId="ADAL" clId="{A4FF94CC-8014-4194-8A51-69C40D9833E5}" dt="2023-03-21T08:53:44.009" v="271" actId="478"/>
          <ac:picMkLst>
            <pc:docMk/>
            <pc:sldMk cId="3372549809" sldId="411"/>
            <ac:picMk id="73" creationId="{19273F0E-D314-BF6F-A761-40E877E4F2F9}"/>
          </ac:picMkLst>
        </pc:picChg>
        <pc:cxnChg chg="add 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372549809" sldId="411"/>
            <ac:cxnSpMk id="80" creationId="{43074C91-9045-414B-B5F9-567DAE3EED25}"/>
          </ac:cxnSpMkLst>
        </pc:cxnChg>
        <pc:cxnChg chg="del">
          <ac:chgData name="BEN KHALFALLAH Hela ItimAsrScoVdf" userId="d55be94f-4073-46ba-88ef-465599598fde" providerId="ADAL" clId="{A4FF94CC-8014-4194-8A51-69C40D9833E5}" dt="2023-03-21T08:47:55.411" v="240"/>
          <ac:cxnSpMkLst>
            <pc:docMk/>
            <pc:sldMk cId="3372549809" sldId="411"/>
            <ac:cxnSpMk id="1138" creationId="{43074C91-9045-414B-B5F9-567DAE3EED25}"/>
          </ac:cxnSpMkLst>
        </pc:cxnChg>
      </pc:sldChg>
      <pc:sldChg chg="addSp delSp modSp new mod setBg setClrOvrMap delDesignElem">
        <pc:chgData name="BEN KHALFALLAH Hela ItimAsrScoVdf" userId="d55be94f-4073-46ba-88ef-465599598fde" providerId="ADAL" clId="{A4FF94CC-8014-4194-8A51-69C40D9833E5}" dt="2023-03-22T15:22:45.846" v="732" actId="26606"/>
        <pc:sldMkLst>
          <pc:docMk/>
          <pc:sldMk cId="624128886" sldId="412"/>
        </pc:sldMkLst>
        <pc:spChg chg="mod">
          <ac:chgData name="BEN KHALFALLAH Hela ItimAsrScoVdf" userId="d55be94f-4073-46ba-88ef-465599598fde" providerId="ADAL" clId="{A4FF94CC-8014-4194-8A51-69C40D9833E5}" dt="2023-03-22T15:22:45.846" v="732" actId="26606"/>
          <ac:spMkLst>
            <pc:docMk/>
            <pc:sldMk cId="624128886" sldId="412"/>
            <ac:spMk id="2" creationId="{060525D9-B1D9-4883-8377-94222C73BD34}"/>
          </ac:spMkLst>
        </pc:spChg>
        <pc:spChg chg="mod">
          <ac:chgData name="BEN KHALFALLAH Hela ItimAsrScoVdf" userId="d55be94f-4073-46ba-88ef-465599598fde" providerId="ADAL" clId="{A4FF94CC-8014-4194-8A51-69C40D9833E5}" dt="2023-03-22T15:22:45.846" v="732" actId="26606"/>
          <ac:spMkLst>
            <pc:docMk/>
            <pc:sldMk cId="624128886" sldId="412"/>
            <ac:spMk id="3" creationId="{E8BACFA3-26F2-406E-90A2-8CBAAF8117DB}"/>
          </ac:spMkLst>
        </pc:spChg>
        <pc:spChg chg="add del">
          <ac:chgData name="BEN KHALFALLAH Hela ItimAsrScoVdf" userId="d55be94f-4073-46ba-88ef-465599598fde" providerId="ADAL" clId="{A4FF94CC-8014-4194-8A51-69C40D9833E5}" dt="2023-03-21T08:43:37.929" v="199"/>
          <ac:spMkLst>
            <pc:docMk/>
            <pc:sldMk cId="624128886" sldId="412"/>
            <ac:spMk id="5" creationId="{A434D2E5-7E26-4A70-8390-D8104F63C834}"/>
          </ac:spMkLst>
        </pc:spChg>
        <pc:spChg chg="add del">
          <ac:chgData name="BEN KHALFALLAH Hela ItimAsrScoVdf" userId="d55be94f-4073-46ba-88ef-465599598fde" providerId="ADAL" clId="{A4FF94CC-8014-4194-8A51-69C40D9833E5}" dt="2023-03-21T08:45:15.011" v="207"/>
          <ac:spMkLst>
            <pc:docMk/>
            <pc:sldMk cId="624128886" sldId="412"/>
            <ac:spMk id="6" creationId="{B8DEC911-B9D3-4B99-97F6-8C3400E2032C}"/>
          </ac:spMkLst>
        </pc:spChg>
        <pc:spChg chg="add">
          <ac:chgData name="BEN KHALFALLAH Hela ItimAsrScoVdf" userId="d55be94f-4073-46ba-88ef-465599598fde" providerId="ADAL" clId="{A4FF94CC-8014-4194-8A51-69C40D9833E5}" dt="2023-03-22T15:22:45.846" v="732" actId="26606"/>
          <ac:spMkLst>
            <pc:docMk/>
            <pc:sldMk cId="624128886" sldId="412"/>
            <ac:spMk id="7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1T08:43:40.542" v="201" actId="26606"/>
          <ac:spMkLst>
            <pc:docMk/>
            <pc:sldMk cId="624128886" sldId="412"/>
            <ac:spMk id="9" creationId="{F452A527-3631-41ED-858D-3777A7D1496A}"/>
          </ac:spMkLst>
        </pc:spChg>
        <pc:spChg chg="add del">
          <ac:chgData name="BEN KHALFALLAH Hela ItimAsrScoVdf" userId="d55be94f-4073-46ba-88ef-465599598fde" providerId="ADAL" clId="{A4FF94CC-8014-4194-8A51-69C40D9833E5}" dt="2023-03-21T11:12:09.890" v="551"/>
          <ac:spMkLst>
            <pc:docMk/>
            <pc:sldMk cId="624128886" sldId="412"/>
            <ac:spMk id="12" creationId="{C73AFD4A-81E2-4CAF-9C2E-0D2075949E5D}"/>
          </ac:spMkLst>
        </pc:spChg>
        <pc:spChg chg="add del">
          <ac:chgData name="BEN KHALFALLAH Hela ItimAsrScoVdf" userId="d55be94f-4073-46ba-88ef-465599598fde" providerId="ADAL" clId="{A4FF94CC-8014-4194-8A51-69C40D9833E5}" dt="2023-03-21T08:44:01.116" v="204" actId="26606"/>
          <ac:spMkLst>
            <pc:docMk/>
            <pc:sldMk cId="624128886" sldId="412"/>
            <ac:spMk id="5131" creationId="{F452A527-3631-41ED-858D-3777A7D1496A}"/>
          </ac:spMkLst>
        </pc:spChg>
        <pc:spChg chg="add del">
          <ac:chgData name="BEN KHALFALLAH Hela ItimAsrScoVdf" userId="d55be94f-4073-46ba-88ef-465599598fde" providerId="ADAL" clId="{A4FF94CC-8014-4194-8A51-69C40D9833E5}" dt="2023-03-21T11:09:04.669" v="540" actId="26606"/>
          <ac:spMkLst>
            <pc:docMk/>
            <pc:sldMk cId="624128886" sldId="412"/>
            <ac:spMk id="5134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11:09:04.669" v="540" actId="26606"/>
          <ac:spMkLst>
            <pc:docMk/>
            <pc:sldMk cId="624128886" sldId="412"/>
            <ac:spMk id="5135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624128886" sldId="412"/>
            <ac:spMk id="5137" creationId="{1446EDCB-9EF1-49F1-9615-854B6DB18141}"/>
          </ac:spMkLst>
        </pc:spChg>
        <pc:spChg chg="add del">
          <ac:chgData name="BEN KHALFALLAH Hela ItimAsrScoVdf" userId="d55be94f-4073-46ba-88ef-465599598fde" providerId="ADAL" clId="{A4FF94CC-8014-4194-8A51-69C40D9833E5}" dt="2023-03-21T08:45:58.896" v="215" actId="26606"/>
          <ac:spMkLst>
            <pc:docMk/>
            <pc:sldMk cId="624128886" sldId="412"/>
            <ac:spMk id="5138" creationId="{F452A527-3631-41ED-858D-3777A7D1496A}"/>
          </ac:spMkLst>
        </pc:spChg>
        <pc:spChg chg="add del">
          <ac:chgData name="BEN KHALFALLAH Hela ItimAsrScoVdf" userId="d55be94f-4073-46ba-88ef-465599598fde" providerId="ADAL" clId="{A4FF94CC-8014-4194-8A51-69C40D9833E5}" dt="2023-03-21T08:51:21.100" v="253"/>
          <ac:spMkLst>
            <pc:docMk/>
            <pc:sldMk cId="624128886" sldId="412"/>
            <ac:spMk id="5139" creationId="{131F586E-4095-4BB9-BC55-276FEE3536D5}"/>
          </ac:spMkLst>
        </pc:spChg>
        <pc:spChg chg="add del">
          <ac:chgData name="BEN KHALFALLAH Hela ItimAsrScoVdf" userId="d55be94f-4073-46ba-88ef-465599598fde" providerId="ADAL" clId="{A4FF94CC-8014-4194-8A51-69C40D9833E5}" dt="2023-03-21T11:09:04.665" v="539" actId="26606"/>
          <ac:spMkLst>
            <pc:docMk/>
            <pc:sldMk cId="624128886" sldId="412"/>
            <ac:spMk id="5141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1T11:09:04.665" v="539" actId="26606"/>
          <ac:spMkLst>
            <pc:docMk/>
            <pc:sldMk cId="624128886" sldId="412"/>
            <ac:spMk id="5142" creationId="{C5373426-E26E-431D-959C-5DB96C0B6208}"/>
          </ac:spMkLst>
        </pc:spChg>
        <pc:spChg chg="add del">
          <ac:chgData name="BEN KHALFALLAH Hela ItimAsrScoVdf" userId="d55be94f-4073-46ba-88ef-465599598fde" providerId="ADAL" clId="{A4FF94CC-8014-4194-8A51-69C40D9833E5}" dt="2023-03-21T08:45:56.153" v="212" actId="26606"/>
          <ac:spMkLst>
            <pc:docMk/>
            <pc:sldMk cId="624128886" sldId="412"/>
            <ac:spMk id="5145" creationId="{8638A98B-4B4B-4607-B11F-7DCA0D7CCE17}"/>
          </ac:spMkLst>
        </pc:spChg>
        <pc:spChg chg="add del">
          <ac:chgData name="BEN KHALFALLAH Hela ItimAsrScoVdf" userId="d55be94f-4073-46ba-88ef-465599598fde" providerId="ADAL" clId="{A4FF94CC-8014-4194-8A51-69C40D9833E5}" dt="2023-03-21T11:10:17.365" v="545" actId="26606"/>
          <ac:spMkLst>
            <pc:docMk/>
            <pc:sldMk cId="624128886" sldId="412"/>
            <ac:spMk id="5146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45:56.153" v="212" actId="26606"/>
          <ac:spMkLst>
            <pc:docMk/>
            <pc:sldMk cId="624128886" sldId="412"/>
            <ac:spMk id="5147" creationId="{8E3B9B0E-204E-4BFD-B58A-E71D9CDC37F3}"/>
          </ac:spMkLst>
        </pc:spChg>
        <pc:spChg chg="add del">
          <ac:chgData name="BEN KHALFALLAH Hela ItimAsrScoVdf" userId="d55be94f-4073-46ba-88ef-465599598fde" providerId="ADAL" clId="{A4FF94CC-8014-4194-8A51-69C40D9833E5}" dt="2023-03-21T11:10:17.365" v="545" actId="26606"/>
          <ac:spMkLst>
            <pc:docMk/>
            <pc:sldMk cId="624128886" sldId="412"/>
            <ac:spMk id="5148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08:45:56.153" v="212" actId="26606"/>
          <ac:spMkLst>
            <pc:docMk/>
            <pc:sldMk cId="624128886" sldId="412"/>
            <ac:spMk id="5149" creationId="{B1121E64-CB88-4BF5-B531-C0316E7F6E30}"/>
          </ac:spMkLst>
        </pc:spChg>
        <pc:spChg chg="add del">
          <ac:chgData name="BEN KHALFALLAH Hela ItimAsrScoVdf" userId="d55be94f-4073-46ba-88ef-465599598fde" providerId="ADAL" clId="{A4FF94CC-8014-4194-8A51-69C40D9833E5}" dt="2023-03-21T11:10:17.358" v="544" actId="26606"/>
          <ac:spMkLst>
            <pc:docMk/>
            <pc:sldMk cId="624128886" sldId="412"/>
            <ac:spMk id="5150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08:45:58.887" v="214" actId="26606"/>
          <ac:spMkLst>
            <pc:docMk/>
            <pc:sldMk cId="624128886" sldId="412"/>
            <ac:spMk id="5151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08:45:58.887" v="214" actId="26606"/>
          <ac:spMkLst>
            <pc:docMk/>
            <pc:sldMk cId="624128886" sldId="412"/>
            <ac:spMk id="5152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1:10:17.358" v="544" actId="26606"/>
          <ac:spMkLst>
            <pc:docMk/>
            <pc:sldMk cId="624128886" sldId="412"/>
            <ac:spMk id="5153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47:14.595" v="218" actId="26606"/>
          <ac:spMkLst>
            <pc:docMk/>
            <pc:sldMk cId="624128886" sldId="412"/>
            <ac:spMk id="5154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47:14.595" v="218" actId="26606"/>
          <ac:spMkLst>
            <pc:docMk/>
            <pc:sldMk cId="624128886" sldId="412"/>
            <ac:spMk id="5155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1:11:52.936" v="548" actId="26606"/>
          <ac:spMkLst>
            <pc:docMk/>
            <pc:sldMk cId="624128886" sldId="412"/>
            <ac:spMk id="5156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11:11:52.936" v="548" actId="26606"/>
          <ac:spMkLst>
            <pc:docMk/>
            <pc:sldMk cId="624128886" sldId="412"/>
            <ac:spMk id="5157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1:12:23.777" v="555" actId="26606"/>
          <ac:spMkLst>
            <pc:docMk/>
            <pc:sldMk cId="624128886" sldId="412"/>
            <ac:spMk id="5159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624128886" sldId="412"/>
            <ac:spMk id="5160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08:47:55.411" v="240"/>
          <ac:spMkLst>
            <pc:docMk/>
            <pc:sldMk cId="624128886" sldId="412"/>
            <ac:spMk id="5162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1:12:23.777" v="555" actId="26606"/>
          <ac:spMkLst>
            <pc:docMk/>
            <pc:sldMk cId="624128886" sldId="412"/>
            <ac:spMk id="5164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1:12:23.773" v="554" actId="26606"/>
          <ac:spMkLst>
            <pc:docMk/>
            <pc:sldMk cId="624128886" sldId="412"/>
            <ac:spMk id="5169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11:12:23.773" v="554" actId="26606"/>
          <ac:spMkLst>
            <pc:docMk/>
            <pc:sldMk cId="624128886" sldId="412"/>
            <ac:spMk id="5171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2:09:57.094" v="564" actId="26606"/>
          <ac:spMkLst>
            <pc:docMk/>
            <pc:sldMk cId="624128886" sldId="412"/>
            <ac:spMk id="5173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12:09:57.094" v="564" actId="26606"/>
          <ac:spMkLst>
            <pc:docMk/>
            <pc:sldMk cId="624128886" sldId="412"/>
            <ac:spMk id="5174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2:09:51.549" v="559" actId="26606"/>
          <ac:spMkLst>
            <pc:docMk/>
            <pc:sldMk cId="624128886" sldId="412"/>
            <ac:spMk id="5179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12:09:51.549" v="559" actId="26606"/>
          <ac:spMkLst>
            <pc:docMk/>
            <pc:sldMk cId="624128886" sldId="412"/>
            <ac:spMk id="5181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2:09:53.433" v="561" actId="26606"/>
          <ac:spMkLst>
            <pc:docMk/>
            <pc:sldMk cId="624128886" sldId="412"/>
            <ac:spMk id="5183" creationId="{7319A1DD-F557-4EC6-8A8C-F7617B4CD678}"/>
          </ac:spMkLst>
        </pc:spChg>
        <pc:spChg chg="add del">
          <ac:chgData name="BEN KHALFALLAH Hela ItimAsrScoVdf" userId="d55be94f-4073-46ba-88ef-465599598fde" providerId="ADAL" clId="{A4FF94CC-8014-4194-8A51-69C40D9833E5}" dt="2023-03-21T12:09:57.090" v="563" actId="26606"/>
          <ac:spMkLst>
            <pc:docMk/>
            <pc:sldMk cId="624128886" sldId="412"/>
            <ac:spMk id="5185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12:09:57.090" v="563" actId="26606"/>
          <ac:spMkLst>
            <pc:docMk/>
            <pc:sldMk cId="624128886" sldId="412"/>
            <ac:spMk id="5186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2:10:18.432" v="567" actId="26606"/>
          <ac:spMkLst>
            <pc:docMk/>
            <pc:sldMk cId="624128886" sldId="412"/>
            <ac:spMk id="5188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12:10:18.432" v="567" actId="26606"/>
          <ac:spMkLst>
            <pc:docMk/>
            <pc:sldMk cId="624128886" sldId="412"/>
            <ac:spMk id="5189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2:41:00.137" v="696" actId="26606"/>
          <ac:spMkLst>
            <pc:docMk/>
            <pc:sldMk cId="624128886" sldId="412"/>
            <ac:spMk id="5194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1T12:41:00.137" v="696" actId="26606"/>
          <ac:spMkLst>
            <pc:docMk/>
            <pc:sldMk cId="624128886" sldId="412"/>
            <ac:spMk id="5196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1T12:40:38.727" v="689" actId="26606"/>
          <ac:spMkLst>
            <pc:docMk/>
            <pc:sldMk cId="624128886" sldId="412"/>
            <ac:spMk id="5201" creationId="{0B4FB531-34DA-4777-9BD5-5B885DC38198}"/>
          </ac:spMkLst>
        </pc:spChg>
        <pc:spChg chg="add del">
          <ac:chgData name="BEN KHALFALLAH Hela ItimAsrScoVdf" userId="d55be94f-4073-46ba-88ef-465599598fde" providerId="ADAL" clId="{A4FF94CC-8014-4194-8A51-69C40D9833E5}" dt="2023-03-21T12:40:38.727" v="689" actId="26606"/>
          <ac:spMkLst>
            <pc:docMk/>
            <pc:sldMk cId="624128886" sldId="412"/>
            <ac:spMk id="5203" creationId="{84831CE8-CE7C-49DF-BA32-7884E868A21D}"/>
          </ac:spMkLst>
        </pc:spChg>
        <pc:spChg chg="add del">
          <ac:chgData name="BEN KHALFALLAH Hela ItimAsrScoVdf" userId="d55be94f-4073-46ba-88ef-465599598fde" providerId="ADAL" clId="{A4FF94CC-8014-4194-8A51-69C40D9833E5}" dt="2023-03-21T12:40:46.899" v="691" actId="26606"/>
          <ac:spMkLst>
            <pc:docMk/>
            <pc:sldMk cId="624128886" sldId="412"/>
            <ac:spMk id="5205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12:40:46.899" v="691" actId="26606"/>
          <ac:spMkLst>
            <pc:docMk/>
            <pc:sldMk cId="624128886" sldId="412"/>
            <ac:spMk id="5206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1T12:40:55.541" v="693" actId="26606"/>
          <ac:spMkLst>
            <pc:docMk/>
            <pc:sldMk cId="624128886" sldId="412"/>
            <ac:spMk id="5208" creationId="{F452A527-3631-41ED-858D-3777A7D1496A}"/>
          </ac:spMkLst>
        </pc:spChg>
        <pc:spChg chg="add del">
          <ac:chgData name="BEN KHALFALLAH Hela ItimAsrScoVdf" userId="d55be94f-4073-46ba-88ef-465599598fde" providerId="ADAL" clId="{A4FF94CC-8014-4194-8A51-69C40D9833E5}" dt="2023-03-21T12:41:00.133" v="695" actId="26606"/>
          <ac:spMkLst>
            <pc:docMk/>
            <pc:sldMk cId="624128886" sldId="412"/>
            <ac:spMk id="5211" creationId="{6482F060-A4AF-4E0B-B364-7C6BA4AE9C03}"/>
          </ac:spMkLst>
        </pc:spChg>
        <pc:spChg chg="add del">
          <ac:chgData name="BEN KHALFALLAH Hela ItimAsrScoVdf" userId="d55be94f-4073-46ba-88ef-465599598fde" providerId="ADAL" clId="{A4FF94CC-8014-4194-8A51-69C40D9833E5}" dt="2023-03-21T12:41:00.133" v="695" actId="26606"/>
          <ac:spMkLst>
            <pc:docMk/>
            <pc:sldMk cId="624128886" sldId="412"/>
            <ac:spMk id="5212" creationId="{59221DC5-DCD9-4405-A217-1EC85DDF63CE}"/>
          </ac:spMkLst>
        </pc:spChg>
        <pc:spChg chg="add del">
          <ac:chgData name="BEN KHALFALLAH Hela ItimAsrScoVdf" userId="d55be94f-4073-46ba-88ef-465599598fde" providerId="ADAL" clId="{A4FF94CC-8014-4194-8A51-69C40D9833E5}" dt="2023-03-22T15:17:43.638" v="703" actId="26606"/>
          <ac:spMkLst>
            <pc:docMk/>
            <pc:sldMk cId="624128886" sldId="412"/>
            <ac:spMk id="5214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2T15:17:43.638" v="703" actId="26606"/>
          <ac:spMkLst>
            <pc:docMk/>
            <pc:sldMk cId="624128886" sldId="412"/>
            <ac:spMk id="5215" creationId="{278668EE-3D16-4B1B-8CFE-482C22669A28}"/>
          </ac:spMkLst>
        </pc:spChg>
        <pc:spChg chg="add del">
          <ac:chgData name="BEN KHALFALLAH Hela ItimAsrScoVdf" userId="d55be94f-4073-46ba-88ef-465599598fde" providerId="ADAL" clId="{A4FF94CC-8014-4194-8A51-69C40D9833E5}" dt="2023-03-22T15:17:42.645" v="700" actId="26606"/>
          <ac:spMkLst>
            <pc:docMk/>
            <pc:sldMk cId="624128886" sldId="412"/>
            <ac:spMk id="5220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2T15:17:42.645" v="700" actId="26606"/>
          <ac:spMkLst>
            <pc:docMk/>
            <pc:sldMk cId="624128886" sldId="412"/>
            <ac:spMk id="5224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2T15:17:42.645" v="700" actId="26606"/>
          <ac:spMkLst>
            <pc:docMk/>
            <pc:sldMk cId="624128886" sldId="412"/>
            <ac:spMk id="5226" creationId="{8EE702CF-91CE-4661-ACBF-3C8160D1B433}"/>
          </ac:spMkLst>
        </pc:spChg>
        <pc:spChg chg="add del">
          <ac:chgData name="BEN KHALFALLAH Hela ItimAsrScoVdf" userId="d55be94f-4073-46ba-88ef-465599598fde" providerId="ADAL" clId="{A4FF94CC-8014-4194-8A51-69C40D9833E5}" dt="2023-03-22T15:17:43.634" v="702" actId="26606"/>
          <ac:spMkLst>
            <pc:docMk/>
            <pc:sldMk cId="624128886" sldId="412"/>
            <ac:spMk id="5228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5:17:43.634" v="702" actId="26606"/>
          <ac:spMkLst>
            <pc:docMk/>
            <pc:sldMk cId="624128886" sldId="412"/>
            <ac:spMk id="5229" creationId="{C5373426-E26E-431D-959C-5DB96C0B6208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624128886" sldId="412"/>
            <ac:spMk id="5232" creationId="{D38589C0-4606-4156-BEC9-696F08B09D9D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624128886" sldId="412"/>
            <ac:spMk id="5233" creationId="{278668EE-3D16-4B1B-8CFE-482C22669A28}"/>
          </ac:spMkLst>
        </pc:spChg>
        <pc:picChg chg="add del mod">
          <ac:chgData name="BEN KHALFALLAH Hela ItimAsrScoVdf" userId="d55be94f-4073-46ba-88ef-465599598fde" providerId="ADAL" clId="{A4FF94CC-8014-4194-8A51-69C40D9833E5}" dt="2023-03-21T08:43:14.438" v="195" actId="478"/>
          <ac:picMkLst>
            <pc:docMk/>
            <pc:sldMk cId="624128886" sldId="412"/>
            <ac:picMk id="4" creationId="{03D69C4B-2A13-4E2D-982D-AA6D40236213}"/>
          </ac:picMkLst>
        </pc:picChg>
        <pc:picChg chg="add mod">
          <ac:chgData name="BEN KHALFALLAH Hela ItimAsrScoVdf" userId="d55be94f-4073-46ba-88ef-465599598fde" providerId="ADAL" clId="{A4FF94CC-8014-4194-8A51-69C40D9833E5}" dt="2023-03-22T15:22:45.846" v="732" actId="26606"/>
          <ac:picMkLst>
            <pc:docMk/>
            <pc:sldMk cId="624128886" sldId="412"/>
            <ac:picMk id="4" creationId="{8EC6C925-BAA2-4ADE-8CF5-20CF2245830A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08:46:03.969" v="216" actId="478"/>
          <ac:picMkLst>
            <pc:docMk/>
            <pc:sldMk cId="624128886" sldId="412"/>
            <ac:picMk id="8" creationId="{6E996844-3F24-463F-8104-B5E92E4A6982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11:11:50.568" v="546" actId="478"/>
          <ac:picMkLst>
            <pc:docMk/>
            <pc:sldMk cId="624128886" sldId="412"/>
            <ac:picMk id="10" creationId="{A02E73E7-93C3-4CB4-940B-EC655C0321D8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12:09:25.497" v="556" actId="478"/>
          <ac:picMkLst>
            <pc:docMk/>
            <pc:sldMk cId="624128886" sldId="412"/>
            <ac:picMk id="13" creationId="{2CDF385C-FE9B-4F59-80C3-BBD2F254D845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12:10:16.047" v="565" actId="478"/>
          <ac:picMkLst>
            <pc:docMk/>
            <pc:sldMk cId="624128886" sldId="412"/>
            <ac:picMk id="1026" creationId="{9E41FA58-634C-43B0-98ED-F1C606F3967B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5:22:11.225" v="706" actId="478"/>
          <ac:picMkLst>
            <pc:docMk/>
            <pc:sldMk cId="624128886" sldId="412"/>
            <ac:picMk id="1026" creationId="{EFDF0EAD-5EB5-4415-8775-6BC9C64B298A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5:15:44.530" v="697" actId="478"/>
          <ac:picMkLst>
            <pc:docMk/>
            <pc:sldMk cId="624128886" sldId="412"/>
            <ac:picMk id="1028" creationId="{DF42DD01-D3B6-47D2-8605-BFECB3EFDAB3}"/>
          </ac:picMkLst>
        </pc:picChg>
        <pc:picChg chg="add del">
          <ac:chgData name="BEN KHALFALLAH Hela ItimAsrScoVdf" userId="d55be94f-4073-46ba-88ef-465599598fde" providerId="ADAL" clId="{A4FF94CC-8014-4194-8A51-69C40D9833E5}" dt="2023-03-21T08:43:24.192" v="197" actId="478"/>
          <ac:picMkLst>
            <pc:docMk/>
            <pc:sldMk cId="624128886" sldId="412"/>
            <ac:picMk id="5122" creationId="{855BF390-1C01-439A-B53F-B8173326DD95}"/>
          </ac:picMkLst>
        </pc:picChg>
        <pc:picChg chg="add del mod">
          <ac:chgData name="BEN KHALFALLAH Hela ItimAsrScoVdf" userId="d55be94f-4073-46ba-88ef-465599598fde" providerId="ADAL" clId="{A4FF94CC-8014-4194-8A51-69C40D9833E5}" dt="2023-03-21T08:43:58.631" v="202" actId="478"/>
          <ac:picMkLst>
            <pc:docMk/>
            <pc:sldMk cId="624128886" sldId="412"/>
            <ac:picMk id="5126" creationId="{88C9AAB5-E1F6-4A5B-A07E-73B1F6C0817B}"/>
          </ac:picMkLst>
        </pc:picChg>
        <pc:picChg chg="add del mod">
          <ac:chgData name="BEN KHALFALLAH Hela ItimAsrScoVdf" userId="d55be94f-4073-46ba-88ef-465599598fde" providerId="ADAL" clId="{A4FF94CC-8014-4194-8A51-69C40D9833E5}" dt="2023-03-21T08:45:11.548" v="205" actId="478"/>
          <ac:picMkLst>
            <pc:docMk/>
            <pc:sldMk cId="624128886" sldId="412"/>
            <ac:picMk id="5128" creationId="{673AB927-12E0-4145-8921-FAB70059190E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11:10:09.866" v="541" actId="478"/>
          <ac:picMkLst>
            <pc:docMk/>
            <pc:sldMk cId="624128886" sldId="412"/>
            <ac:picMk id="5132" creationId="{05AE2A17-E9AA-426C-8BDE-827D148234D1}"/>
          </ac:picMkLst>
        </pc:picChg>
        <pc:picChg chg="add del mod ord">
          <ac:chgData name="BEN KHALFALLAH Hela ItimAsrScoVdf" userId="d55be94f-4073-46ba-88ef-465599598fde" providerId="ADAL" clId="{A4FF94CC-8014-4194-8A51-69C40D9833E5}" dt="2023-03-21T11:12:08.092" v="549" actId="478"/>
          <ac:picMkLst>
            <pc:docMk/>
            <pc:sldMk cId="624128886" sldId="412"/>
            <ac:picMk id="5136" creationId="{32E3C6DB-F2CA-4595-8F14-D44E1C7FE289}"/>
          </ac:picMkLst>
        </pc:picChg>
        <pc:cxnChg chg="add del">
          <ac:chgData name="BEN KHALFALLAH Hela ItimAsrScoVdf" userId="d55be94f-4073-46ba-88ef-465599598fde" providerId="ADAL" clId="{A4FF94CC-8014-4194-8A51-69C40D9833E5}" dt="2023-03-21T08:43:40.542" v="201" actId="26606"/>
          <ac:cxnSpMkLst>
            <pc:docMk/>
            <pc:sldMk cId="624128886" sldId="412"/>
            <ac:cxnSpMk id="11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1T12:09:53.433" v="561" actId="26606"/>
          <ac:cxnSpMkLst>
            <pc:docMk/>
            <pc:sldMk cId="624128886" sldId="412"/>
            <ac:cxnSpMk id="1024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1T08:44:01.116" v="204" actId="26606"/>
          <ac:cxnSpMkLst>
            <pc:docMk/>
            <pc:sldMk cId="624128886" sldId="412"/>
            <ac:cxnSpMk id="5133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1T08:45:58.896" v="215" actId="26606"/>
          <ac:cxnSpMkLst>
            <pc:docMk/>
            <pc:sldMk cId="624128886" sldId="412"/>
            <ac:cxnSpMk id="5140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1T11:09:04.665" v="539" actId="26606"/>
          <ac:cxnSpMkLst>
            <pc:docMk/>
            <pc:sldMk cId="624128886" sldId="412"/>
            <ac:cxnSpMk id="5144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1T12:40:55.541" v="693" actId="26606"/>
          <ac:cxnSpMkLst>
            <pc:docMk/>
            <pc:sldMk cId="624128886" sldId="412"/>
            <ac:cxnSpMk id="5209" creationId="{D28A9C89-B313-458F-9C85-515930A51A93}"/>
          </ac:cxnSpMkLst>
        </pc:cxnChg>
        <pc:cxnChg chg="add del">
          <ac:chgData name="BEN KHALFALLAH Hela ItimAsrScoVdf" userId="d55be94f-4073-46ba-88ef-465599598fde" providerId="ADAL" clId="{A4FF94CC-8014-4194-8A51-69C40D9833E5}" dt="2023-03-22T15:17:42.645" v="700" actId="26606"/>
          <ac:cxnSpMkLst>
            <pc:docMk/>
            <pc:sldMk cId="624128886" sldId="412"/>
            <ac:cxnSpMk id="5222" creationId="{F7F57F6B-E621-4E40-A34D-2FE12902AA20}"/>
          </ac:cxnSpMkLst>
        </pc:cxnChg>
        <pc:cxnChg chg="add del">
          <ac:chgData name="BEN KHALFALLAH Hela ItimAsrScoVdf" userId="d55be94f-4073-46ba-88ef-465599598fde" providerId="ADAL" clId="{A4FF94CC-8014-4194-8A51-69C40D9833E5}" dt="2023-03-22T15:17:43.634" v="702" actId="26606"/>
          <ac:cxnSpMkLst>
            <pc:docMk/>
            <pc:sldMk cId="624128886" sldId="412"/>
            <ac:cxnSpMk id="5230" creationId="{96D07482-83A3-4451-943C-B46961082957}"/>
          </ac:cxnSpMkLst>
        </pc:cxnChg>
      </pc:sldChg>
      <pc:sldChg chg="addSp delSp modSp add mod delDesignElem">
        <pc:chgData name="BEN KHALFALLAH Hela ItimAsrScoVdf" userId="d55be94f-4073-46ba-88ef-465599598fde" providerId="ADAL" clId="{A4FF94CC-8014-4194-8A51-69C40D9833E5}" dt="2023-03-22T16:49:10.648" v="1605" actId="1037"/>
        <pc:sldMkLst>
          <pc:docMk/>
          <pc:sldMk cId="2405467877" sldId="413"/>
        </pc:sldMkLst>
        <pc:spChg chg="mod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2" creationId="{8A91707C-7498-49C2-864A-6148DA0AA5C1}"/>
          </ac:spMkLst>
        </pc:spChg>
        <pc:spChg chg="mod">
          <ac:chgData name="BEN KHALFALLAH Hela ItimAsrScoVdf" userId="d55be94f-4073-46ba-88ef-465599598fde" providerId="ADAL" clId="{A4FF94CC-8014-4194-8A51-69C40D9833E5}" dt="2023-03-21T09:01:50.770" v="348"/>
          <ac:spMkLst>
            <pc:docMk/>
            <pc:sldMk cId="2405467877" sldId="413"/>
            <ac:spMk id="12" creationId="{7E3BA06E-2599-46E1-B7FB-0B5319378E6E}"/>
          </ac:spMkLst>
        </pc:spChg>
        <pc:spChg chg="add del mod">
          <ac:chgData name="BEN KHALFALLAH Hela ItimAsrScoVdf" userId="d55be94f-4073-46ba-88ef-465599598fde" providerId="ADAL" clId="{A4FF94CC-8014-4194-8A51-69C40D9833E5}" dt="2023-03-22T15:27:15.079" v="762" actId="21"/>
          <ac:spMkLst>
            <pc:docMk/>
            <pc:sldMk cId="2405467877" sldId="413"/>
            <ac:spMk id="15" creationId="{A3666784-C2CF-4989-8C70-369B3AB3810E}"/>
          </ac:spMkLst>
        </pc:spChg>
        <pc:spChg chg="add del mod">
          <ac:chgData name="BEN KHALFALLAH Hela ItimAsrScoVdf" userId="d55be94f-4073-46ba-88ef-465599598fde" providerId="ADAL" clId="{A4FF94CC-8014-4194-8A51-69C40D9833E5}" dt="2023-03-22T15:27:15.079" v="762" actId="21"/>
          <ac:spMkLst>
            <pc:docMk/>
            <pc:sldMk cId="2405467877" sldId="413"/>
            <ac:spMk id="16" creationId="{249BA1C6-FE7D-4D3B-8D67-0C355907556B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405467877" sldId="413"/>
            <ac:spMk id="17" creationId="{63E00694-E403-4987-8634-15F6D8E4C38C}"/>
          </ac:spMkLst>
        </pc:spChg>
        <pc:spChg chg="add del mod">
          <ac:chgData name="BEN KHALFALLAH Hela ItimAsrScoVdf" userId="d55be94f-4073-46ba-88ef-465599598fde" providerId="ADAL" clId="{A4FF94CC-8014-4194-8A51-69C40D9833E5}" dt="2023-03-22T15:27:15.079" v="762" actId="21"/>
          <ac:spMkLst>
            <pc:docMk/>
            <pc:sldMk cId="2405467877" sldId="413"/>
            <ac:spMk id="18" creationId="{908D57B2-5E2D-40CC-A31E-346498522D63}"/>
          </ac:spMkLst>
        </pc:spChg>
        <pc:spChg chg="add del">
          <ac:chgData name="BEN KHALFALLAH Hela ItimAsrScoVdf" userId="d55be94f-4073-46ba-88ef-465599598fde" providerId="ADAL" clId="{A4FF94CC-8014-4194-8A51-69C40D9833E5}" dt="2023-03-22T15:27:25.754" v="764" actId="26606"/>
          <ac:spMkLst>
            <pc:docMk/>
            <pc:sldMk cId="2405467877" sldId="413"/>
            <ac:spMk id="19" creationId="{8CD2B798-7994-4548-A2BE-4AEF9C1A5FAE}"/>
          </ac:spMkLst>
        </pc:spChg>
        <pc:spChg chg="add del mod">
          <ac:chgData name="BEN KHALFALLAH Hela ItimAsrScoVdf" userId="d55be94f-4073-46ba-88ef-465599598fde" providerId="ADAL" clId="{A4FF94CC-8014-4194-8A51-69C40D9833E5}" dt="2023-03-22T16:47:36.314" v="1554" actId="21"/>
          <ac:spMkLst>
            <pc:docMk/>
            <pc:sldMk cId="2405467877" sldId="413"/>
            <ac:spMk id="20" creationId="{462F8F4B-2A82-473B-BB8B-DDB401B29A1B}"/>
          </ac:spMkLst>
        </pc:spChg>
        <pc:spChg chg="add del">
          <ac:chgData name="BEN KHALFALLAH Hela ItimAsrScoVdf" userId="d55be94f-4073-46ba-88ef-465599598fde" providerId="ADAL" clId="{A4FF94CC-8014-4194-8A51-69C40D9833E5}" dt="2023-03-22T15:27:25.754" v="764" actId="26606"/>
          <ac:spMkLst>
            <pc:docMk/>
            <pc:sldMk cId="2405467877" sldId="413"/>
            <ac:spMk id="21" creationId="{E6162320-3B67-42BB-AF9D-939326E6489E}"/>
          </ac:spMkLst>
        </pc:spChg>
        <pc:spChg chg="add del mod">
          <ac:chgData name="BEN KHALFALLAH Hela ItimAsrScoVdf" userId="d55be94f-4073-46ba-88ef-465599598fde" providerId="ADAL" clId="{A4FF94CC-8014-4194-8A51-69C40D9833E5}" dt="2023-03-22T16:47:36.314" v="1554" actId="21"/>
          <ac:spMkLst>
            <pc:docMk/>
            <pc:sldMk cId="2405467877" sldId="413"/>
            <ac:spMk id="22" creationId="{482D6A9B-9C7D-43DE-8FA7-92656195C6CE}"/>
          </ac:spMkLst>
        </pc:spChg>
        <pc:spChg chg="add del mod">
          <ac:chgData name="BEN KHALFALLAH Hela ItimAsrScoVdf" userId="d55be94f-4073-46ba-88ef-465599598fde" providerId="ADAL" clId="{A4FF94CC-8014-4194-8A51-69C40D9833E5}" dt="2023-03-22T16:47:36.314" v="1554" actId="21"/>
          <ac:spMkLst>
            <pc:docMk/>
            <pc:sldMk cId="2405467877" sldId="413"/>
            <ac:spMk id="24" creationId="{EBF1D44E-E07E-4518-8A08-FAA2383CE84F}"/>
          </ac:spMkLst>
        </pc:spChg>
        <pc:spChg chg="add del">
          <ac:chgData name="BEN KHALFALLAH Hela ItimAsrScoVdf" userId="d55be94f-4073-46ba-88ef-465599598fde" providerId="ADAL" clId="{A4FF94CC-8014-4194-8A51-69C40D9833E5}" dt="2023-03-22T15:27:25.754" v="764" actId="26606"/>
          <ac:spMkLst>
            <pc:docMk/>
            <pc:sldMk cId="2405467877" sldId="413"/>
            <ac:spMk id="25" creationId="{774A886E-E8EF-48CC-8764-20EAE4538CB7}"/>
          </ac:spMkLst>
        </pc:spChg>
        <pc:spChg chg="add del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29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30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32" creationId="{CA73784B-AC76-4BAD-93AF-C72D0EDFD715}"/>
          </ac:spMkLst>
        </pc:spChg>
        <pc:spChg chg="add del mod">
          <ac:chgData name="BEN KHALFALLAH Hela ItimAsrScoVdf" userId="d55be94f-4073-46ba-88ef-465599598fde" providerId="ADAL" clId="{A4FF94CC-8014-4194-8A51-69C40D9833E5}" dt="2023-03-22T16:48:27.897" v="1567" actId="478"/>
          <ac:spMkLst>
            <pc:docMk/>
            <pc:sldMk cId="2405467877" sldId="413"/>
            <ac:spMk id="34" creationId="{3588888E-8F67-4099-BB08-43D97A3DEBEA}"/>
          </ac:spMkLst>
        </pc:spChg>
        <pc:spChg chg="add mod">
          <ac:chgData name="BEN KHALFALLAH Hela ItimAsrScoVdf" userId="d55be94f-4073-46ba-88ef-465599598fde" providerId="ADAL" clId="{A4FF94CC-8014-4194-8A51-69C40D9833E5}" dt="2023-03-22T16:48:36.279" v="1568" actId="14100"/>
          <ac:spMkLst>
            <pc:docMk/>
            <pc:sldMk cId="2405467877" sldId="413"/>
            <ac:spMk id="35" creationId="{BF8FE321-70BE-4F06-AACE-5F8100E12EC4}"/>
          </ac:spMkLst>
        </pc:spChg>
        <pc:spChg chg="add mod">
          <ac:chgData name="BEN KHALFALLAH Hela ItimAsrScoVdf" userId="d55be94f-4073-46ba-88ef-465599598fde" providerId="ADAL" clId="{A4FF94CC-8014-4194-8A51-69C40D9833E5}" dt="2023-03-22T16:49:10.648" v="1605" actId="1037"/>
          <ac:spMkLst>
            <pc:docMk/>
            <pc:sldMk cId="2405467877" sldId="413"/>
            <ac:spMk id="36" creationId="{F338728C-9E3B-4FF5-A061-FB4E42A114FB}"/>
          </ac:spMkLst>
        </pc:spChg>
        <pc:spChg chg="add mod">
          <ac:chgData name="BEN KHALFALLAH Hela ItimAsrScoVdf" userId="d55be94f-4073-46ba-88ef-465599598fde" providerId="ADAL" clId="{A4FF94CC-8014-4194-8A51-69C40D9833E5}" dt="2023-03-22T16:49:01.896" v="1602" actId="1076"/>
          <ac:spMkLst>
            <pc:docMk/>
            <pc:sldMk cId="2405467877" sldId="413"/>
            <ac:spMk id="37" creationId="{E197C325-0762-43CB-9DBE-D57ED6A7C899}"/>
          </ac:spMkLst>
        </pc:spChg>
        <pc:spChg chg="add del">
          <ac:chgData name="BEN KHALFALLAH Hela ItimAsrScoVdf" userId="d55be94f-4073-46ba-88ef-465599598fde" providerId="ADAL" clId="{A4FF94CC-8014-4194-8A51-69C40D9833E5}" dt="2023-03-22T16:47:47.696" v="1556" actId="26606"/>
          <ac:spMkLst>
            <pc:docMk/>
            <pc:sldMk cId="2405467877" sldId="413"/>
            <ac:spMk id="38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7:47.696" v="1556" actId="26606"/>
          <ac:spMkLst>
            <pc:docMk/>
            <pc:sldMk cId="2405467877" sldId="413"/>
            <ac:spMk id="40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7:47.696" v="1556" actId="26606"/>
          <ac:spMkLst>
            <pc:docMk/>
            <pc:sldMk cId="2405467877" sldId="413"/>
            <ac:spMk id="44" creationId="{C6D18C07-B1F9-42F0-8956-B88FC37A674C}"/>
          </ac:spMkLst>
        </pc:spChg>
        <pc:spChg chg="add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47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48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6:47:47.722" v="1557" actId="26606"/>
          <ac:spMkLst>
            <pc:docMk/>
            <pc:sldMk cId="2405467877" sldId="413"/>
            <ac:spMk id="50" creationId="{2A85F7B3-F4E6-4FBF-B74E-43CAB468F500}"/>
          </ac:spMkLst>
        </pc:spChg>
        <pc:spChg chg="del">
          <ac:chgData name="BEN KHALFALLAH Hela ItimAsrScoVdf" userId="d55be94f-4073-46ba-88ef-465599598fde" providerId="ADAL" clId="{A4FF94CC-8014-4194-8A51-69C40D9833E5}" dt="2023-03-21T09:05:19.505" v="352" actId="26606"/>
          <ac:spMkLst>
            <pc:docMk/>
            <pc:sldMk cId="2405467877" sldId="413"/>
            <ac:spMk id="26631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9:05:19.505" v="352" actId="26606"/>
          <ac:spMkLst>
            <pc:docMk/>
            <pc:sldMk cId="2405467877" sldId="413"/>
            <ac:spMk id="26633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9:05:19.505" v="352" actId="26606"/>
          <ac:spMkLst>
            <pc:docMk/>
            <pc:sldMk cId="2405467877" sldId="413"/>
            <ac:spMk id="26637" creationId="{990BAFCD-EA0A-47F4-8B00-AAB1E67A90CC}"/>
          </ac:spMkLst>
        </pc:spChg>
        <pc:spChg chg="del">
          <ac:chgData name="BEN KHALFALLAH Hela ItimAsrScoVdf" userId="d55be94f-4073-46ba-88ef-465599598fde" providerId="ADAL" clId="{A4FF94CC-8014-4194-8A51-69C40D9833E5}" dt="2023-03-21T09:05:19.505" v="352" actId="26606"/>
          <ac:spMkLst>
            <pc:docMk/>
            <pc:sldMk cId="2405467877" sldId="413"/>
            <ac:spMk id="26639" creationId="{621D8EC4-8163-48C9-89D6-8555E98AB9A8}"/>
          </ac:spMkLst>
        </pc:spChg>
        <pc:spChg chg="del">
          <ac:chgData name="BEN KHALFALLAH Hela ItimAsrScoVdf" userId="d55be94f-4073-46ba-88ef-465599598fde" providerId="ADAL" clId="{A4FF94CC-8014-4194-8A51-69C40D9833E5}" dt="2023-03-21T09:05:19.505" v="352" actId="26606"/>
          <ac:spMkLst>
            <pc:docMk/>
            <pc:sldMk cId="2405467877" sldId="413"/>
            <ac:spMk id="26641" creationId="{7B7C6C2A-33C4-4D5D-8EB1-A8803DCB7566}"/>
          </ac:spMkLst>
        </pc:spChg>
        <pc:grpChg chg="add del mod">
          <ac:chgData name="BEN KHALFALLAH Hela ItimAsrScoVdf" userId="d55be94f-4073-46ba-88ef-465599598fde" providerId="ADAL" clId="{A4FF94CC-8014-4194-8A51-69C40D9833E5}" dt="2023-03-21T09:06:17.216" v="364" actId="478"/>
          <ac:grpSpMkLst>
            <pc:docMk/>
            <pc:sldMk cId="2405467877" sldId="413"/>
            <ac:grpSpMk id="10" creationId="{248A6CF4-DC66-4E5B-B7AB-7016B169837C}"/>
          </ac:grpSpMkLst>
        </pc:grpChg>
        <pc:picChg chg="mod">
          <ac:chgData name="BEN KHALFALLAH Hela ItimAsrScoVdf" userId="d55be94f-4073-46ba-88ef-465599598fde" providerId="ADAL" clId="{A4FF94CC-8014-4194-8A51-69C40D9833E5}" dt="2023-03-21T09:01:50.770" v="348"/>
          <ac:picMkLst>
            <pc:docMk/>
            <pc:sldMk cId="2405467877" sldId="413"/>
            <ac:picMk id="11" creationId="{CAB2F929-82DD-4C61-A294-A9BA1996F276}"/>
          </ac:picMkLst>
        </pc:picChg>
        <pc:picChg chg="add mod">
          <ac:chgData name="BEN KHALFALLAH Hela ItimAsrScoVdf" userId="d55be94f-4073-46ba-88ef-465599598fde" providerId="ADAL" clId="{A4FF94CC-8014-4194-8A51-69C40D9833E5}" dt="2023-03-22T16:47:47.722" v="1557" actId="26606"/>
          <ac:picMkLst>
            <pc:docMk/>
            <pc:sldMk cId="2405467877" sldId="413"/>
            <ac:picMk id="14" creationId="{7DC02EC7-4352-48DD-ADFE-935CAB8EBDB4}"/>
          </ac:picMkLst>
        </pc:picChg>
        <pc:picChg chg="del">
          <ac:chgData name="BEN KHALFALLAH Hela ItimAsrScoVdf" userId="d55be94f-4073-46ba-88ef-465599598fde" providerId="ADAL" clId="{A4FF94CC-8014-4194-8A51-69C40D9833E5}" dt="2023-03-21T09:01:50.453" v="347" actId="478"/>
          <ac:picMkLst>
            <pc:docMk/>
            <pc:sldMk cId="2405467877" sldId="413"/>
            <ac:picMk id="26626" creationId="{D56FBFA4-BB1A-4B1E-BF72-60BE7BDCD858}"/>
          </ac:picMkLst>
        </pc:picChg>
        <pc:cxnChg chg="add del">
          <ac:chgData name="BEN KHALFALLAH Hela ItimAsrScoVdf" userId="d55be94f-4073-46ba-88ef-465599598fde" providerId="ADAL" clId="{A4FF94CC-8014-4194-8A51-69C40D9833E5}" dt="2023-03-22T15:27:25.754" v="764" actId="26606"/>
          <ac:cxnSpMkLst>
            <pc:docMk/>
            <pc:sldMk cId="2405467877" sldId="413"/>
            <ac:cxnSpMk id="23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5:27:25.754" v="764" actId="26606"/>
          <ac:cxnSpMkLst>
            <pc:docMk/>
            <pc:sldMk cId="2405467877" sldId="413"/>
            <ac:cxnSpMk id="27" creationId="{EB1993F9-CFC5-495F-9F26-19953445357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7:47.722" v="1557" actId="26606"/>
          <ac:cxnSpMkLst>
            <pc:docMk/>
            <pc:sldMk cId="2405467877" sldId="413"/>
            <ac:cxnSpMk id="3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7:47.722" v="1557" actId="26606"/>
          <ac:cxnSpMkLst>
            <pc:docMk/>
            <pc:sldMk cId="2405467877" sldId="413"/>
            <ac:cxnSpMk id="33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47:47.696" v="1556" actId="26606"/>
          <ac:cxnSpMkLst>
            <pc:docMk/>
            <pc:sldMk cId="2405467877" sldId="413"/>
            <ac:cxnSpMk id="42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6:47:47.722" v="1557" actId="26606"/>
          <ac:cxnSpMkLst>
            <pc:docMk/>
            <pc:sldMk cId="2405467877" sldId="413"/>
            <ac:cxnSpMk id="46" creationId="{73741D5B-1709-4CDB-963A-CC3C749412B8}"/>
          </ac:cxnSpMkLst>
        </pc:cxnChg>
        <pc:cxnChg chg="add">
          <ac:chgData name="BEN KHALFALLAH Hela ItimAsrScoVdf" userId="d55be94f-4073-46ba-88ef-465599598fde" providerId="ADAL" clId="{A4FF94CC-8014-4194-8A51-69C40D9833E5}" dt="2023-03-22T16:47:47.722" v="1557" actId="26606"/>
          <ac:cxnSpMkLst>
            <pc:docMk/>
            <pc:sldMk cId="2405467877" sldId="413"/>
            <ac:cxnSpMk id="49" creationId="{15E01FA5-D766-43CA-A83D-E7CF3F04E96F}"/>
          </ac:cxnSpMkLst>
        </pc:cxnChg>
        <pc:cxnChg chg="del">
          <ac:chgData name="BEN KHALFALLAH Hela ItimAsrScoVdf" userId="d55be94f-4073-46ba-88ef-465599598fde" providerId="ADAL" clId="{A4FF94CC-8014-4194-8A51-69C40D9833E5}" dt="2023-03-21T09:05:19.505" v="352" actId="26606"/>
          <ac:cxnSpMkLst>
            <pc:docMk/>
            <pc:sldMk cId="2405467877" sldId="413"/>
            <ac:cxnSpMk id="26635" creationId="{43074C91-9045-414B-B5F9-567DAE3EED25}"/>
          </ac:cxnSpMkLst>
        </pc:cxnChg>
      </pc:sldChg>
      <pc:sldChg chg="addSp delSp modSp add del mod">
        <pc:chgData name="BEN KHALFALLAH Hela ItimAsrScoVdf" userId="d55be94f-4073-46ba-88ef-465599598fde" providerId="ADAL" clId="{A4FF94CC-8014-4194-8A51-69C40D9833E5}" dt="2023-03-21T09:06:52.488" v="375" actId="47"/>
        <pc:sldMkLst>
          <pc:docMk/>
          <pc:sldMk cId="3140707588" sldId="414"/>
        </pc:sldMkLst>
        <pc:spChg chg="mo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" creationId="{8A91707C-7498-49C2-864A-6148DA0AA5C1}"/>
          </ac:spMkLst>
        </pc:spChg>
        <pc:spChg chg="del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31" creationId="{F240A2FC-E2C3-458D-96B4-5DF9028D93A5}"/>
          </ac:spMkLst>
        </pc:spChg>
        <pc:spChg chg="del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33" creationId="{5F097929-F3D6-4D1F-8AFC-CF348171A9E1}"/>
          </ac:spMkLst>
        </pc:spChg>
        <pc:spChg chg="del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37" creationId="{990BAFCD-EA0A-47F4-8B00-AAB1E67A90CC}"/>
          </ac:spMkLst>
        </pc:spChg>
        <pc:spChg chg="del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39" creationId="{621D8EC4-8163-48C9-89D6-8555E98AB9A8}"/>
          </ac:spMkLst>
        </pc:spChg>
        <pc:spChg chg="del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41" creationId="{7B7C6C2A-33C4-4D5D-8EB1-A8803DCB7566}"/>
          </ac:spMkLst>
        </pc:spChg>
        <pc:spChg chg="ad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46" creationId="{D829E218-74FB-4455-98BE-F2C5BA8978BE}"/>
          </ac:spMkLst>
        </pc:spChg>
        <pc:spChg chg="ad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48" creationId="{7E8D75FD-D4F9-4D11-B70D-82EFCB4CFA5B}"/>
          </ac:spMkLst>
        </pc:spChg>
        <pc:spChg chg="ad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52" creationId="{548B4202-DCD5-4F8C-B481-743A989A9DFF}"/>
          </ac:spMkLst>
        </pc:spChg>
        <pc:spChg chg="ad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56" creationId="{7CFB8C0F-4E01-4C10-A861-0C16EB92D23E}"/>
          </ac:spMkLst>
        </pc:spChg>
        <pc:spChg chg="add">
          <ac:chgData name="BEN KHALFALLAH Hela ItimAsrScoVdf" userId="d55be94f-4073-46ba-88ef-465599598fde" providerId="ADAL" clId="{A4FF94CC-8014-4194-8A51-69C40D9833E5}" dt="2023-03-21T09:05:22.989" v="353" actId="26606"/>
          <ac:spMkLst>
            <pc:docMk/>
            <pc:sldMk cId="3140707588" sldId="414"/>
            <ac:spMk id="26658" creationId="{8EE702CF-91CE-4661-ACBF-3C8160D1B433}"/>
          </ac:spMkLst>
        </pc:spChg>
        <pc:picChg chg="del mod">
          <ac:chgData name="BEN KHALFALLAH Hela ItimAsrScoVdf" userId="d55be94f-4073-46ba-88ef-465599598fde" providerId="ADAL" clId="{A4FF94CC-8014-4194-8A51-69C40D9833E5}" dt="2023-03-21T09:06:47.942" v="372" actId="21"/>
          <ac:picMkLst>
            <pc:docMk/>
            <pc:sldMk cId="3140707588" sldId="414"/>
            <ac:picMk id="26626" creationId="{D56FBFA4-BB1A-4B1E-BF72-60BE7BDCD858}"/>
          </ac:picMkLst>
        </pc:picChg>
        <pc:cxnChg chg="del">
          <ac:chgData name="BEN KHALFALLAH Hela ItimAsrScoVdf" userId="d55be94f-4073-46ba-88ef-465599598fde" providerId="ADAL" clId="{A4FF94CC-8014-4194-8A51-69C40D9833E5}" dt="2023-03-21T09:05:22.989" v="353" actId="26606"/>
          <ac:cxnSpMkLst>
            <pc:docMk/>
            <pc:sldMk cId="3140707588" sldId="414"/>
            <ac:cxnSpMk id="26635" creationId="{43074C91-9045-414B-B5F9-567DAE3EED25}"/>
          </ac:cxnSpMkLst>
        </pc:cxnChg>
        <pc:cxnChg chg="add">
          <ac:chgData name="BEN KHALFALLAH Hela ItimAsrScoVdf" userId="d55be94f-4073-46ba-88ef-465599598fde" providerId="ADAL" clId="{A4FF94CC-8014-4194-8A51-69C40D9833E5}" dt="2023-03-21T09:05:22.989" v="353" actId="26606"/>
          <ac:cxnSpMkLst>
            <pc:docMk/>
            <pc:sldMk cId="3140707588" sldId="414"/>
            <ac:cxnSpMk id="26650" creationId="{1F5DC8C3-BA5F-4EED-BB9A-A14272BD82A1}"/>
          </ac:cxnSpMkLst>
        </pc:cxnChg>
        <pc:cxnChg chg="add">
          <ac:chgData name="BEN KHALFALLAH Hela ItimAsrScoVdf" userId="d55be94f-4073-46ba-88ef-465599598fde" providerId="ADAL" clId="{A4FF94CC-8014-4194-8A51-69C40D9833E5}" dt="2023-03-21T09:05:22.989" v="353" actId="26606"/>
          <ac:cxnSpMkLst>
            <pc:docMk/>
            <pc:sldMk cId="3140707588" sldId="414"/>
            <ac:cxnSpMk id="26654" creationId="{F7F57F6B-E621-4E40-A34D-2FE12902AA20}"/>
          </ac:cxnSpMkLst>
        </pc:cxnChg>
      </pc:sldChg>
      <pc:sldChg chg="delSp modSp add del mod ord delDesignElem">
        <pc:chgData name="BEN KHALFALLAH Hela ItimAsrScoVdf" userId="d55be94f-4073-46ba-88ef-465599598fde" providerId="ADAL" clId="{A4FF94CC-8014-4194-8A51-69C40D9833E5}" dt="2023-03-22T16:42:30.810" v="1503" actId="47"/>
        <pc:sldMkLst>
          <pc:docMk/>
          <pc:sldMk cId="4280803231" sldId="415"/>
        </pc:sldMkLst>
        <pc:spChg chg="mod">
          <ac:chgData name="BEN KHALFALLAH Hela ItimAsrScoVdf" userId="d55be94f-4073-46ba-88ef-465599598fde" providerId="ADAL" clId="{A4FF94CC-8014-4194-8A51-69C40D9833E5}" dt="2023-03-22T15:28:23.128" v="779" actId="26606"/>
          <ac:spMkLst>
            <pc:docMk/>
            <pc:sldMk cId="4280803231" sldId="415"/>
            <ac:spMk id="2" creationId="{8A91707C-7498-49C2-864A-6148DA0AA5C1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4280803231" sldId="415"/>
            <ac:spMk id="17" creationId="{63E00694-E403-4987-8634-15F6D8E4C38C}"/>
          </ac:spMkLst>
        </pc:spChg>
        <pc:grpChg chg="add del mod">
          <ac:chgData name="BEN KHALFALLAH Hela ItimAsrScoVdf" userId="d55be94f-4073-46ba-88ef-465599598fde" providerId="ADAL" clId="{A4FF94CC-8014-4194-8A51-69C40D9833E5}" dt="2023-03-22T16:41:41.105" v="1494" actId="21"/>
          <ac:grpSpMkLst>
            <pc:docMk/>
            <pc:sldMk cId="4280803231" sldId="415"/>
            <ac:grpSpMk id="10" creationId="{248A6CF4-DC66-4E5B-B7AB-7016B169837C}"/>
          </ac:grpSpMkLst>
        </pc:grpChg>
      </pc:sldChg>
      <pc:sldChg chg="addSp delSp modSp add del mod delDesignElem">
        <pc:chgData name="BEN KHALFALLAH Hela ItimAsrScoVdf" userId="d55be94f-4073-46ba-88ef-465599598fde" providerId="ADAL" clId="{A4FF94CC-8014-4194-8A51-69C40D9833E5}" dt="2023-03-22T15:29:56.859" v="789" actId="47"/>
        <pc:sldMkLst>
          <pc:docMk/>
          <pc:sldMk cId="2756163525" sldId="416"/>
        </pc:sldMkLst>
        <pc:spChg chg="mod">
          <ac:chgData name="BEN KHALFALLAH Hela ItimAsrScoVdf" userId="d55be94f-4073-46ba-88ef-465599598fde" providerId="ADAL" clId="{A4FF94CC-8014-4194-8A51-69C40D9833E5}" dt="2023-03-22T15:28:37.637" v="780" actId="26606"/>
          <ac:spMkLst>
            <pc:docMk/>
            <pc:sldMk cId="2756163525" sldId="416"/>
            <ac:spMk id="2" creationId="{8A91707C-7498-49C2-864A-6148DA0AA5C1}"/>
          </ac:spMkLst>
        </pc:spChg>
        <pc:spChg chg="add">
          <ac:chgData name="BEN KHALFALLAH Hela ItimAsrScoVdf" userId="d55be94f-4073-46ba-88ef-465599598fde" providerId="ADAL" clId="{A4FF94CC-8014-4194-8A51-69C40D9833E5}" dt="2023-03-22T15:28:37.637" v="780" actId="26606"/>
          <ac:spMkLst>
            <pc:docMk/>
            <pc:sldMk cId="2756163525" sldId="416"/>
            <ac:spMk id="12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5:28:37.637" v="780" actId="26606"/>
          <ac:spMkLst>
            <pc:docMk/>
            <pc:sldMk cId="2756163525" sldId="416"/>
            <ac:spMk id="1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756163525" sldId="416"/>
            <ac:spMk id="17" creationId="{63E00694-E403-4987-8634-15F6D8E4C38C}"/>
          </ac:spMkLst>
        </pc:spChg>
        <pc:spChg chg="add">
          <ac:chgData name="BEN KHALFALLAH Hela ItimAsrScoVdf" userId="d55be94f-4073-46ba-88ef-465599598fde" providerId="ADAL" clId="{A4FF94CC-8014-4194-8A51-69C40D9833E5}" dt="2023-03-22T15:28:37.637" v="780" actId="26606"/>
          <ac:spMkLst>
            <pc:docMk/>
            <pc:sldMk cId="2756163525" sldId="416"/>
            <ac:spMk id="18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1T09:07:19.883" v="382" actId="26606"/>
          <ac:spMkLst>
            <pc:docMk/>
            <pc:sldMk cId="2756163525" sldId="416"/>
            <ac:spMk id="22" creationId="{D829E218-74FB-4455-98BE-F2C5BA8978BE}"/>
          </ac:spMkLst>
        </pc:spChg>
        <pc:spChg chg="add del">
          <ac:chgData name="BEN KHALFALLAH Hela ItimAsrScoVdf" userId="d55be94f-4073-46ba-88ef-465599598fde" providerId="ADAL" clId="{A4FF94CC-8014-4194-8A51-69C40D9833E5}" dt="2023-03-21T09:07:19.883" v="382" actId="26606"/>
          <ac:spMkLst>
            <pc:docMk/>
            <pc:sldMk cId="2756163525" sldId="416"/>
            <ac:spMk id="24" creationId="{7E8D75FD-D4F9-4D11-B70D-82EFCB4CFA5B}"/>
          </ac:spMkLst>
        </pc:spChg>
        <pc:spChg chg="add del">
          <ac:chgData name="BEN KHALFALLAH Hela ItimAsrScoVdf" userId="d55be94f-4073-46ba-88ef-465599598fde" providerId="ADAL" clId="{A4FF94CC-8014-4194-8A51-69C40D9833E5}" dt="2023-03-21T09:07:19.883" v="382" actId="26606"/>
          <ac:spMkLst>
            <pc:docMk/>
            <pc:sldMk cId="2756163525" sldId="416"/>
            <ac:spMk id="28" creationId="{548B4202-DCD5-4F8C-B481-743A989A9DFF}"/>
          </ac:spMkLst>
        </pc:spChg>
        <pc:spChg chg="add del">
          <ac:chgData name="BEN KHALFALLAH Hela ItimAsrScoVdf" userId="d55be94f-4073-46ba-88ef-465599598fde" providerId="ADAL" clId="{A4FF94CC-8014-4194-8A51-69C40D9833E5}" dt="2023-03-21T09:07:19.883" v="382" actId="26606"/>
          <ac:spMkLst>
            <pc:docMk/>
            <pc:sldMk cId="2756163525" sldId="416"/>
            <ac:spMk id="32" creationId="{7CFB8C0F-4E01-4C10-A861-0C16EB92D23E}"/>
          </ac:spMkLst>
        </pc:spChg>
        <pc:spChg chg="add del">
          <ac:chgData name="BEN KHALFALLAH Hela ItimAsrScoVdf" userId="d55be94f-4073-46ba-88ef-465599598fde" providerId="ADAL" clId="{A4FF94CC-8014-4194-8A51-69C40D9833E5}" dt="2023-03-21T09:07:19.883" v="382" actId="26606"/>
          <ac:spMkLst>
            <pc:docMk/>
            <pc:sldMk cId="2756163525" sldId="416"/>
            <ac:spMk id="34" creationId="{8EE702CF-91CE-4661-ACBF-3C8160D1B433}"/>
          </ac:spMkLst>
        </pc:spChg>
        <pc:grpChg chg="del">
          <ac:chgData name="BEN KHALFALLAH Hela ItimAsrScoVdf" userId="d55be94f-4073-46ba-88ef-465599598fde" providerId="ADAL" clId="{A4FF94CC-8014-4194-8A51-69C40D9833E5}" dt="2023-03-21T09:06:50.184" v="373" actId="478"/>
          <ac:grpSpMkLst>
            <pc:docMk/>
            <pc:sldMk cId="2756163525" sldId="416"/>
            <ac:grpSpMk id="10" creationId="{248A6CF4-DC66-4E5B-B7AB-7016B169837C}"/>
          </ac:grpSpMkLst>
        </pc:grpChg>
        <pc:picChg chg="add del mod">
          <ac:chgData name="BEN KHALFALLAH Hela ItimAsrScoVdf" userId="d55be94f-4073-46ba-88ef-465599598fde" providerId="ADAL" clId="{A4FF94CC-8014-4194-8A51-69C40D9833E5}" dt="2023-03-22T15:29:44.235" v="785" actId="21"/>
          <ac:picMkLst>
            <pc:docMk/>
            <pc:sldMk cId="2756163525" sldId="416"/>
            <ac:picMk id="7" creationId="{61E3B762-C7C3-4509-8C4E-8B2F3847BDC1}"/>
          </ac:picMkLst>
        </pc:picChg>
        <pc:cxnChg chg="add">
          <ac:chgData name="BEN KHALFALLAH Hela ItimAsrScoVdf" userId="d55be94f-4073-46ba-88ef-465599598fde" providerId="ADAL" clId="{A4FF94CC-8014-4194-8A51-69C40D9833E5}" dt="2023-03-22T15:28:37.637" v="780" actId="26606"/>
          <ac:cxnSpMkLst>
            <pc:docMk/>
            <pc:sldMk cId="2756163525" sldId="416"/>
            <ac:cxnSpMk id="16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1T09:07:19.883" v="382" actId="26606"/>
          <ac:cxnSpMkLst>
            <pc:docMk/>
            <pc:sldMk cId="2756163525" sldId="416"/>
            <ac:cxnSpMk id="26" creationId="{1F5DC8C3-BA5F-4EED-BB9A-A14272BD82A1}"/>
          </ac:cxnSpMkLst>
        </pc:cxnChg>
        <pc:cxnChg chg="add del">
          <ac:chgData name="BEN KHALFALLAH Hela ItimAsrScoVdf" userId="d55be94f-4073-46ba-88ef-465599598fde" providerId="ADAL" clId="{A4FF94CC-8014-4194-8A51-69C40D9833E5}" dt="2023-03-21T09:07:19.883" v="382" actId="26606"/>
          <ac:cxnSpMkLst>
            <pc:docMk/>
            <pc:sldMk cId="2756163525" sldId="416"/>
            <ac:cxnSpMk id="30" creationId="{F7F57F6B-E621-4E40-A34D-2FE12902AA20}"/>
          </ac:cxnSpMkLst>
        </pc:cxnChg>
      </pc:sldChg>
      <pc:sldChg chg="delSp modSp add del mod ord delDesignElem">
        <pc:chgData name="BEN KHALFALLAH Hela ItimAsrScoVdf" userId="d55be94f-4073-46ba-88ef-465599598fde" providerId="ADAL" clId="{A4FF94CC-8014-4194-8A51-69C40D9833E5}" dt="2023-03-22T17:46:29.025" v="2429" actId="47"/>
        <pc:sldMkLst>
          <pc:docMk/>
          <pc:sldMk cId="240560501" sldId="417"/>
        </pc:sldMkLst>
        <pc:spChg chg="del">
          <ac:chgData name="BEN KHALFALLAH Hela ItimAsrScoVdf" userId="d55be94f-4073-46ba-88ef-465599598fde" providerId="ADAL" clId="{A4FF94CC-8014-4194-8A51-69C40D9833E5}" dt="2023-03-21T11:06:21.800" v="499" actId="478"/>
          <ac:spMkLst>
            <pc:docMk/>
            <pc:sldMk cId="240560501" sldId="417"/>
            <ac:spMk id="4" creationId="{7DA253B0-8181-4963-B243-EC8DC418CB17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40560501" sldId="417"/>
            <ac:spMk id="17" creationId="{14720853-E885-4BE5-BFE2-24004CEF6952}"/>
          </ac:spMkLst>
        </pc:spChg>
        <pc:spChg chg="mod">
          <ac:chgData name="BEN KHALFALLAH Hela ItimAsrScoVdf" userId="d55be94f-4073-46ba-88ef-465599598fde" providerId="ADAL" clId="{A4FF94CC-8014-4194-8A51-69C40D9833E5}" dt="2023-03-21T11:06:24.828" v="500" actId="1076"/>
          <ac:spMkLst>
            <pc:docMk/>
            <pc:sldMk cId="240560501" sldId="417"/>
            <ac:spMk id="21" creationId="{8722C609-53A2-4D8E-8141-8C92B0B8C5A1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40560501" sldId="417"/>
            <ac:spMk id="22" creationId="{08CB54FC-0B2A-4107-9A70-958B90B76585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240560501" sldId="417"/>
            <ac:spMk id="27" creationId="{6587DBF8-5C50-4034-8B79-FE54A01A8E15}"/>
          </ac:spMkLst>
        </pc:spChg>
        <pc:cxnChg chg="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240560501" sldId="417"/>
            <ac:cxnSpMk id="25" creationId="{7855A9B5-1710-4B19-B0F1-CDFDD4ED5B7E}"/>
          </ac:cxnSpMkLst>
        </pc:cxnChg>
      </pc:sldChg>
      <pc:sldChg chg="addSp delSp modSp add del mod ord delDesignElem">
        <pc:chgData name="BEN KHALFALLAH Hela ItimAsrScoVdf" userId="d55be94f-4073-46ba-88ef-465599598fde" providerId="ADAL" clId="{A4FF94CC-8014-4194-8A51-69C40D9833E5}" dt="2023-03-22T17:46:31.108" v="2430" actId="47"/>
        <pc:sldMkLst>
          <pc:docMk/>
          <pc:sldMk cId="3871485756" sldId="418"/>
        </pc:sldMkLst>
        <pc:spChg chg="mod">
          <ac:chgData name="BEN KHALFALLAH Hela ItimAsrScoVdf" userId="d55be94f-4073-46ba-88ef-465599598fde" providerId="ADAL" clId="{A4FF94CC-8014-4194-8A51-69C40D9833E5}" dt="2023-03-21T11:07:54.142" v="534" actId="14100"/>
          <ac:spMkLst>
            <pc:docMk/>
            <pc:sldMk cId="3871485756" sldId="418"/>
            <ac:spMk id="2" creationId="{FC3A0569-8723-497E-9895-FC5FB07626CC}"/>
          </ac:spMkLst>
        </pc:spChg>
        <pc:spChg chg="add mod">
          <ac:chgData name="BEN KHALFALLAH Hela ItimAsrScoVdf" userId="d55be94f-4073-46ba-88ef-465599598fde" providerId="ADAL" clId="{A4FF94CC-8014-4194-8A51-69C40D9833E5}" dt="2023-03-21T11:07:47.826" v="533" actId="14100"/>
          <ac:spMkLst>
            <pc:docMk/>
            <pc:sldMk cId="3871485756" sldId="418"/>
            <ac:spMk id="12" creationId="{15A344FE-6D95-4210-B6ED-8748FD24FA6B}"/>
          </ac:spMkLst>
        </pc:spChg>
        <pc:spChg chg="add del mod">
          <ac:chgData name="BEN KHALFALLAH Hela ItimAsrScoVdf" userId="d55be94f-4073-46ba-88ef-465599598fde" providerId="ADAL" clId="{A4FF94CC-8014-4194-8A51-69C40D9833E5}" dt="2023-03-21T11:07:40.499" v="530" actId="21"/>
          <ac:spMkLst>
            <pc:docMk/>
            <pc:sldMk cId="3871485756" sldId="418"/>
            <ac:spMk id="14" creationId="{96C7F3D7-E858-4890-8177-7FB13700A0F0}"/>
          </ac:spMkLst>
        </pc:spChg>
        <pc:spChg chg="add mod">
          <ac:chgData name="BEN KHALFALLAH Hela ItimAsrScoVdf" userId="d55be94f-4073-46ba-88ef-465599598fde" providerId="ADAL" clId="{A4FF94CC-8014-4194-8A51-69C40D9833E5}" dt="2023-03-21T11:08:01.666" v="535" actId="14100"/>
          <ac:spMkLst>
            <pc:docMk/>
            <pc:sldMk cId="3871485756" sldId="418"/>
            <ac:spMk id="15" creationId="{7D028E4B-7C6D-4567-8021-C05F2D7F0506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871485756" sldId="418"/>
            <ac:spMk id="17" creationId="{14720853-E885-4BE5-BFE2-24004CEF6952}"/>
          </ac:spMkLst>
        </pc:spChg>
        <pc:spChg chg="del">
          <ac:chgData name="BEN KHALFALLAH Hela ItimAsrScoVdf" userId="d55be94f-4073-46ba-88ef-465599598fde" providerId="ADAL" clId="{A4FF94CC-8014-4194-8A51-69C40D9833E5}" dt="2023-03-21T11:07:09.319" v="523" actId="478"/>
          <ac:spMkLst>
            <pc:docMk/>
            <pc:sldMk cId="3871485756" sldId="418"/>
            <ac:spMk id="21" creationId="{8722C609-53A2-4D8E-8141-8C92B0B8C5A1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871485756" sldId="418"/>
            <ac:spMk id="22" creationId="{08CB54FC-0B2A-4107-9A70-958B90B76585}"/>
          </ac:spMkLst>
        </pc:spChg>
        <pc:spChg chg="del">
          <ac:chgData name="BEN KHALFALLAH Hela ItimAsrScoVdf" userId="d55be94f-4073-46ba-88ef-465599598fde" providerId="ADAL" clId="{A4FF94CC-8014-4194-8A51-69C40D9833E5}" dt="2023-03-21T11:07:26.374" v="527" actId="478"/>
          <ac:spMkLst>
            <pc:docMk/>
            <pc:sldMk cId="3871485756" sldId="418"/>
            <ac:spMk id="24" creationId="{D9850EA6-B14E-47CA-A108-B82BC53E67E7}"/>
          </ac:spMkLst>
        </pc:spChg>
        <pc:spChg chg="del">
          <ac:chgData name="BEN KHALFALLAH Hela ItimAsrScoVdf" userId="d55be94f-4073-46ba-88ef-465599598fde" providerId="ADAL" clId="{A4FF94CC-8014-4194-8A51-69C40D9833E5}" dt="2023-03-21T11:07:26.374" v="527" actId="478"/>
          <ac:spMkLst>
            <pc:docMk/>
            <pc:sldMk cId="3871485756" sldId="418"/>
            <ac:spMk id="26" creationId="{3BF39F52-6902-4A46-BBC7-753A48F4F297}"/>
          </ac:spMkLst>
        </pc:spChg>
        <pc:spChg chg="del">
          <ac:chgData name="BEN KHALFALLAH Hela ItimAsrScoVdf" userId="d55be94f-4073-46ba-88ef-465599598fde" providerId="ADAL" clId="{A4FF94CC-8014-4194-8A51-69C40D9833E5}" dt="2023-03-22T15:22:43.062" v="731"/>
          <ac:spMkLst>
            <pc:docMk/>
            <pc:sldMk cId="3871485756" sldId="418"/>
            <ac:spMk id="27" creationId="{6587DBF8-5C50-4034-8B79-FE54A01A8E15}"/>
          </ac:spMkLst>
        </pc:spChg>
        <pc:spChg chg="del">
          <ac:chgData name="BEN KHALFALLAH Hela ItimAsrScoVdf" userId="d55be94f-4073-46ba-88ef-465599598fde" providerId="ADAL" clId="{A4FF94CC-8014-4194-8A51-69C40D9833E5}" dt="2023-03-21T11:07:26.374" v="527" actId="478"/>
          <ac:spMkLst>
            <pc:docMk/>
            <pc:sldMk cId="3871485756" sldId="418"/>
            <ac:spMk id="28" creationId="{0E9BF74B-EEAD-42AE-85F7-E114D3AA3C91}"/>
          </ac:spMkLst>
        </pc:spChg>
        <pc:spChg chg="del">
          <ac:chgData name="BEN KHALFALLAH Hela ItimAsrScoVdf" userId="d55be94f-4073-46ba-88ef-465599598fde" providerId="ADAL" clId="{A4FF94CC-8014-4194-8A51-69C40D9833E5}" dt="2023-03-21T11:07:26.374" v="527" actId="478"/>
          <ac:spMkLst>
            <pc:docMk/>
            <pc:sldMk cId="3871485756" sldId="418"/>
            <ac:spMk id="29" creationId="{C76CC0FC-8E85-4704-83F3-C147648E3D50}"/>
          </ac:spMkLst>
        </pc:spChg>
        <pc:picChg chg="add mod">
          <ac:chgData name="BEN KHALFALLAH Hela ItimAsrScoVdf" userId="d55be94f-4073-46ba-88ef-465599598fde" providerId="ADAL" clId="{A4FF94CC-8014-4194-8A51-69C40D9833E5}" dt="2023-03-21T11:07:30.341" v="529"/>
          <ac:picMkLst>
            <pc:docMk/>
            <pc:sldMk cId="3871485756" sldId="418"/>
            <ac:picMk id="13" creationId="{BFFBE5C7-5B30-44BA-B85B-8273EB7B374E}"/>
          </ac:picMkLst>
        </pc:picChg>
        <pc:cxnChg chg="del">
          <ac:chgData name="BEN KHALFALLAH Hela ItimAsrScoVdf" userId="d55be94f-4073-46ba-88ef-465599598fde" providerId="ADAL" clId="{A4FF94CC-8014-4194-8A51-69C40D9833E5}" dt="2023-03-22T15:22:43.062" v="731"/>
          <ac:cxnSpMkLst>
            <pc:docMk/>
            <pc:sldMk cId="3871485756" sldId="418"/>
            <ac:cxnSpMk id="25" creationId="{7855A9B5-1710-4B19-B0F1-CDFDD4ED5B7E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9:53:14.234" v="4963" actId="1076"/>
        <pc:sldMkLst>
          <pc:docMk/>
          <pc:sldMk cId="3508088859" sldId="419"/>
        </pc:sldMkLst>
        <pc:spChg chg="mod">
          <ac:chgData name="BEN KHALFALLAH Hela ItimAsrScoVdf" userId="d55be94f-4073-46ba-88ef-465599598fde" providerId="ADAL" clId="{A4FF94CC-8014-4194-8A51-69C40D9833E5}" dt="2023-03-22T19:52:45.754" v="4959" actId="26606"/>
          <ac:spMkLst>
            <pc:docMk/>
            <pc:sldMk cId="3508088859" sldId="419"/>
            <ac:spMk id="2" creationId="{8826C70E-CB6A-4BBB-958C-1407BAD36E0B}"/>
          </ac:spMkLst>
        </pc:spChg>
        <pc:spChg chg="del mod">
          <ac:chgData name="BEN KHALFALLAH Hela ItimAsrScoVdf" userId="d55be94f-4073-46ba-88ef-465599598fde" providerId="ADAL" clId="{A4FF94CC-8014-4194-8A51-69C40D9833E5}" dt="2023-03-22T15:23:38.699" v="746" actId="26606"/>
          <ac:spMkLst>
            <pc:docMk/>
            <pc:sldMk cId="3508088859" sldId="419"/>
            <ac:spMk id="3" creationId="{CD045574-2E7B-484B-813C-5F4B8EB4180D}"/>
          </ac:spMkLst>
        </pc:spChg>
        <pc:spChg chg="add del">
          <ac:chgData name="BEN KHALFALLAH Hela ItimAsrScoVdf" userId="d55be94f-4073-46ba-88ef-465599598fde" providerId="ADAL" clId="{A4FF94CC-8014-4194-8A51-69C40D9833E5}" dt="2023-03-22T19:52:46.097" v="4960" actId="26606"/>
          <ac:spMkLst>
            <pc:docMk/>
            <pc:sldMk cId="3508088859" sldId="419"/>
            <ac:spMk id="9" creationId="{F7422F06-6017-4361-8872-E0E2CEB20B48}"/>
          </ac:spMkLst>
        </pc:spChg>
        <pc:spChg chg="add">
          <ac:chgData name="BEN KHALFALLAH Hela ItimAsrScoVdf" userId="d55be94f-4073-46ba-88ef-465599598fde" providerId="ADAL" clId="{A4FF94CC-8014-4194-8A51-69C40D9833E5}" dt="2023-03-22T19:52:46.097" v="4960" actId="26606"/>
          <ac:spMkLst>
            <pc:docMk/>
            <pc:sldMk cId="3508088859" sldId="419"/>
            <ac:spMk id="11" creationId="{F7422F06-6017-4361-8872-E0E2CEB20B48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19:53:14.234" v="4963" actId="1076"/>
          <ac:graphicFrameMkLst>
            <pc:docMk/>
            <pc:sldMk cId="3508088859" sldId="419"/>
            <ac:graphicFrameMk id="5" creationId="{11691F50-2B7D-1899-64B6-1D070D9E446E}"/>
          </ac:graphicFrameMkLst>
        </pc:graphicFrameChg>
      </pc:sldChg>
      <pc:sldChg chg="addSp delSp modSp add del ord">
        <pc:chgData name="BEN KHALFALLAH Hela ItimAsrScoVdf" userId="d55be94f-4073-46ba-88ef-465599598fde" providerId="ADAL" clId="{A4FF94CC-8014-4194-8A51-69C40D9833E5}" dt="2023-03-22T16:43:33.972" v="1517" actId="47"/>
        <pc:sldMkLst>
          <pc:docMk/>
          <pc:sldMk cId="3148386010" sldId="420"/>
        </pc:sldMkLst>
        <pc:grpChg chg="del">
          <ac:chgData name="BEN KHALFALLAH Hela ItimAsrScoVdf" userId="d55be94f-4073-46ba-88ef-465599598fde" providerId="ADAL" clId="{A4FF94CC-8014-4194-8A51-69C40D9833E5}" dt="2023-03-22T15:29:46.406" v="786" actId="478"/>
          <ac:grpSpMkLst>
            <pc:docMk/>
            <pc:sldMk cId="3148386010" sldId="420"/>
            <ac:grpSpMk id="10" creationId="{248A6CF4-DC66-4E5B-B7AB-7016B169837C}"/>
          </ac:grpSpMkLst>
        </pc:grpChg>
        <pc:picChg chg="add del mod">
          <ac:chgData name="BEN KHALFALLAH Hela ItimAsrScoVdf" userId="d55be94f-4073-46ba-88ef-465599598fde" providerId="ADAL" clId="{A4FF94CC-8014-4194-8A51-69C40D9833E5}" dt="2023-03-22T16:43:07.321" v="1508" actId="21"/>
          <ac:picMkLst>
            <pc:docMk/>
            <pc:sldMk cId="3148386010" sldId="420"/>
            <ac:picMk id="6" creationId="{530DC945-8606-4A8B-86E6-DE2D82CE7CD9}"/>
          </ac:picMkLst>
        </pc:picChg>
      </pc:sldChg>
      <pc:sldChg chg="addSp delSp modSp new del mod setBg">
        <pc:chgData name="BEN KHALFALLAH Hela ItimAsrScoVdf" userId="d55be94f-4073-46ba-88ef-465599598fde" providerId="ADAL" clId="{A4FF94CC-8014-4194-8A51-69C40D9833E5}" dt="2023-03-22T15:34:10.539" v="847" actId="47"/>
        <pc:sldMkLst>
          <pc:docMk/>
          <pc:sldMk cId="2490466169" sldId="421"/>
        </pc:sldMkLst>
        <pc:spChg chg="mod">
          <ac:chgData name="BEN KHALFALLAH Hela ItimAsrScoVdf" userId="d55be94f-4073-46ba-88ef-465599598fde" providerId="ADAL" clId="{A4FF94CC-8014-4194-8A51-69C40D9833E5}" dt="2023-03-22T15:33:44.731" v="839" actId="26606"/>
          <ac:spMkLst>
            <pc:docMk/>
            <pc:sldMk cId="2490466169" sldId="421"/>
            <ac:spMk id="2" creationId="{82989E6B-114F-4E96-8BB5-5C88B2DE5400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4" creationId="{0556C81C-E11F-4020-99BA-F4C104348856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5" creationId="{9AB7B614-38F8-47AA-BCA3-63E8079A8B3E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6" creationId="{E81E5ADA-24D6-47C9-B627-F46B1CF4C529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7" creationId="{E95FBEEE-4A08-44BC-AB97-EAA8CDBB72DD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8" creationId="{350EA8A3-BC6D-4069-82DD-42BB67F7CD9F}"/>
          </ac:spMkLst>
        </pc:spChg>
        <pc:spChg chg="add del mod">
          <ac:chgData name="BEN KHALFALLAH Hela ItimAsrScoVdf" userId="d55be94f-4073-46ba-88ef-465599598fde" providerId="ADAL" clId="{A4FF94CC-8014-4194-8A51-69C40D9833E5}" dt="2023-03-22T15:33:13.333" v="836" actId="478"/>
          <ac:spMkLst>
            <pc:docMk/>
            <pc:sldMk cId="2490466169" sldId="421"/>
            <ac:spMk id="9" creationId="{5D77E40C-F4F6-4038-9E19-38F45D199D53}"/>
          </ac:spMkLst>
        </pc:spChg>
        <pc:spChg chg="add del">
          <ac:chgData name="BEN KHALFALLAH Hela ItimAsrScoVdf" userId="d55be94f-4073-46ba-88ef-465599598fde" providerId="ADAL" clId="{A4FF94CC-8014-4194-8A51-69C40D9833E5}" dt="2023-03-22T15:33:44.731" v="839" actId="26606"/>
          <ac:spMkLst>
            <pc:docMk/>
            <pc:sldMk cId="2490466169" sldId="421"/>
            <ac:spMk id="16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5:33:44.731" v="839" actId="26606"/>
          <ac:spMkLst>
            <pc:docMk/>
            <pc:sldMk cId="2490466169" sldId="421"/>
            <ac:spMk id="18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5:33:44.731" v="839" actId="26606"/>
          <ac:spMkLst>
            <pc:docMk/>
            <pc:sldMk cId="2490466169" sldId="421"/>
            <ac:spMk id="22" creationId="{19A3FD3A-4B27-4028-BA57-0810F205BC59}"/>
          </ac:spMkLst>
        </pc:spChg>
        <pc:spChg chg="add del">
          <ac:chgData name="BEN KHALFALLAH Hela ItimAsrScoVdf" userId="d55be94f-4073-46ba-88ef-465599598fde" providerId="ADAL" clId="{A4FF94CC-8014-4194-8A51-69C40D9833E5}" dt="2023-03-22T15:33:44.731" v="839" actId="26606"/>
          <ac:spMkLst>
            <pc:docMk/>
            <pc:sldMk cId="2490466169" sldId="421"/>
            <ac:spMk id="24" creationId="{60461F8B-A17E-4AE4-92BC-BA2E49E1ABCE}"/>
          </ac:spMkLst>
        </pc:spChg>
        <pc:picChg chg="add del mod">
          <ac:chgData name="BEN KHALFALLAH Hela ItimAsrScoVdf" userId="d55be94f-4073-46ba-88ef-465599598fde" providerId="ADAL" clId="{A4FF94CC-8014-4194-8A51-69C40D9833E5}" dt="2023-03-22T15:33:13.333" v="836" actId="478"/>
          <ac:picMkLst>
            <pc:docMk/>
            <pc:sldMk cId="2490466169" sldId="421"/>
            <ac:picMk id="3" creationId="{E7618D4C-7496-4EAF-BE07-C4DFB1859C9F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5:33:55.048" v="841" actId="21"/>
          <ac:picMkLst>
            <pc:docMk/>
            <pc:sldMk cId="2490466169" sldId="421"/>
            <ac:picMk id="10" creationId="{9D9E3572-A8A5-4E44-B39E-4B237B264FD0}"/>
          </ac:picMkLst>
        </pc:picChg>
        <pc:picChg chg="add del mod">
          <ac:chgData name="BEN KHALFALLAH Hela ItimAsrScoVdf" userId="d55be94f-4073-46ba-88ef-465599598fde" providerId="ADAL" clId="{A4FF94CC-8014-4194-8A51-69C40D9833E5}" dt="2023-03-22T15:33:55.048" v="841" actId="21"/>
          <ac:picMkLst>
            <pc:docMk/>
            <pc:sldMk cId="2490466169" sldId="421"/>
            <ac:picMk id="11" creationId="{ADB9FFF3-EA58-4B78-B19B-A81D8B214A9C}"/>
          </ac:picMkLst>
        </pc:picChg>
        <pc:cxnChg chg="add del">
          <ac:chgData name="BEN KHALFALLAH Hela ItimAsrScoVdf" userId="d55be94f-4073-46ba-88ef-465599598fde" providerId="ADAL" clId="{A4FF94CC-8014-4194-8A51-69C40D9833E5}" dt="2023-03-22T15:33:44.731" v="839" actId="26606"/>
          <ac:cxnSpMkLst>
            <pc:docMk/>
            <pc:sldMk cId="2490466169" sldId="421"/>
            <ac:cxnSpMk id="20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5:33:44.731" v="839" actId="26606"/>
          <ac:cxnSpMkLst>
            <pc:docMk/>
            <pc:sldMk cId="2490466169" sldId="421"/>
            <ac:cxnSpMk id="26" creationId="{5E450F13-FCAB-474F-93BB-704690139709}"/>
          </ac:cxnSpMkLst>
        </pc:cxnChg>
        <pc:cxnChg chg="add del">
          <ac:chgData name="BEN KHALFALLAH Hela ItimAsrScoVdf" userId="d55be94f-4073-46ba-88ef-465599598fde" providerId="ADAL" clId="{A4FF94CC-8014-4194-8A51-69C40D9833E5}" dt="2023-03-22T15:33:44.731" v="839" actId="26606"/>
          <ac:cxnSpMkLst>
            <pc:docMk/>
            <pc:sldMk cId="2490466169" sldId="421"/>
            <ac:cxnSpMk id="28" creationId="{00E7859C-56C8-49DC-ABF5-6C538427CDAF}"/>
          </ac:cxnSpMkLst>
        </pc:cxnChg>
      </pc:sldChg>
      <pc:sldChg chg="addSp delSp modSp new del mod setBg">
        <pc:chgData name="BEN KHALFALLAH Hela ItimAsrScoVdf" userId="d55be94f-4073-46ba-88ef-465599598fde" providerId="ADAL" clId="{A4FF94CC-8014-4194-8A51-69C40D9833E5}" dt="2023-03-22T17:36:29.059" v="2315" actId="47"/>
        <pc:sldMkLst>
          <pc:docMk/>
          <pc:sldMk cId="1659260892" sldId="422"/>
        </pc:sldMkLst>
        <pc:spChg chg="add mod">
          <ac:chgData name="BEN KHALFALLAH Hela ItimAsrScoVdf" userId="d55be94f-4073-46ba-88ef-465599598fde" providerId="ADAL" clId="{A4FF94CC-8014-4194-8A51-69C40D9833E5}" dt="2023-03-22T15:37:05.700" v="872" actId="13822"/>
          <ac:spMkLst>
            <pc:docMk/>
            <pc:sldMk cId="1659260892" sldId="422"/>
            <ac:spMk id="4" creationId="{FCD2D614-E1DA-4548-9C10-EDBBB8CB6F58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40.729" v="850" actId="478"/>
          <ac:spMkLst>
            <pc:docMk/>
            <pc:sldMk cId="1659260892" sldId="422"/>
            <ac:spMk id="5" creationId="{C993B2CB-33E3-4D47-8530-B889507524D2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40.729" v="850" actId="478"/>
          <ac:spMkLst>
            <pc:docMk/>
            <pc:sldMk cId="1659260892" sldId="422"/>
            <ac:spMk id="6" creationId="{C6000618-9AA0-402E-9383-4F7C3B0C44E3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40.729" v="850" actId="478"/>
          <ac:spMkLst>
            <pc:docMk/>
            <pc:sldMk cId="1659260892" sldId="422"/>
            <ac:spMk id="7" creationId="{809F574C-99DA-4728-9667-E056A535213D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40.729" v="850" actId="478"/>
          <ac:spMkLst>
            <pc:docMk/>
            <pc:sldMk cId="1659260892" sldId="422"/>
            <ac:spMk id="9" creationId="{18460B54-A786-459A-9768-4305D1BD1C19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40.729" v="850" actId="478"/>
          <ac:spMkLst>
            <pc:docMk/>
            <pc:sldMk cId="1659260892" sldId="422"/>
            <ac:spMk id="10" creationId="{FF847654-B9E0-40AE-8E61-C0ABCD894162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3" creationId="{6AD5048E-6FEF-4C0B-A3C6-94FBDDD394D0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4" creationId="{0FF36673-5031-439D-95B5-9DBF59478BD5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5" creationId="{D86607C3-AA52-43CF-B200-E57C073354B3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6" creationId="{8F3A2707-6280-436F-8631-211FB76DB4B5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7" creationId="{73DCA95B-88E0-4684-84CC-80FB5231B889}"/>
          </ac:spMkLst>
        </pc:spChg>
        <pc:spChg chg="add del mod">
          <ac:chgData name="BEN KHALFALLAH Hela ItimAsrScoVdf" userId="d55be94f-4073-46ba-88ef-465599598fde" providerId="ADAL" clId="{A4FF94CC-8014-4194-8A51-69C40D9833E5}" dt="2023-03-22T15:34:58.116" v="853" actId="21"/>
          <ac:spMkLst>
            <pc:docMk/>
            <pc:sldMk cId="1659260892" sldId="422"/>
            <ac:spMk id="18" creationId="{7923EDB6-EF35-4DDD-9E87-15E4C1DEC1AD}"/>
          </ac:spMkLst>
        </pc:spChg>
        <pc:spChg chg="add mod">
          <ac:chgData name="BEN KHALFALLAH Hela ItimAsrScoVdf" userId="d55be94f-4073-46ba-88ef-465599598fde" providerId="ADAL" clId="{A4FF94CC-8014-4194-8A51-69C40D9833E5}" dt="2023-03-22T15:36:29.434" v="862" actId="693"/>
          <ac:spMkLst>
            <pc:docMk/>
            <pc:sldMk cId="1659260892" sldId="422"/>
            <ac:spMk id="24" creationId="{B2F129C1-FA5A-4E27-B921-3C8AD57528E5}"/>
          </ac:spMkLst>
        </pc:spChg>
        <pc:spChg chg="add mod">
          <ac:chgData name="BEN KHALFALLAH Hela ItimAsrScoVdf" userId="d55be94f-4073-46ba-88ef-465599598fde" providerId="ADAL" clId="{A4FF94CC-8014-4194-8A51-69C40D9833E5}" dt="2023-03-22T15:36:37.446" v="867" actId="1035"/>
          <ac:spMkLst>
            <pc:docMk/>
            <pc:sldMk cId="1659260892" sldId="422"/>
            <ac:spMk id="25" creationId="{C2C87294-431E-449A-9321-8AE11DDDF987}"/>
          </ac:spMkLst>
        </pc:spChg>
        <pc:spChg chg="add mod">
          <ac:chgData name="BEN KHALFALLAH Hela ItimAsrScoVdf" userId="d55be94f-4073-46ba-88ef-465599598fde" providerId="ADAL" clId="{A4FF94CC-8014-4194-8A51-69C40D9833E5}" dt="2023-03-22T15:36:29.434" v="862" actId="693"/>
          <ac:spMkLst>
            <pc:docMk/>
            <pc:sldMk cId="1659260892" sldId="422"/>
            <ac:spMk id="26" creationId="{AFACACAF-AEBE-4BCC-9D14-FB404B6CA183}"/>
          </ac:spMkLst>
        </pc:spChg>
        <pc:spChg chg="add mod">
          <ac:chgData name="BEN KHALFALLAH Hela ItimAsrScoVdf" userId="d55be94f-4073-46ba-88ef-465599598fde" providerId="ADAL" clId="{A4FF94CC-8014-4194-8A51-69C40D9833E5}" dt="2023-03-22T15:36:29.434" v="862" actId="693"/>
          <ac:spMkLst>
            <pc:docMk/>
            <pc:sldMk cId="1659260892" sldId="422"/>
            <ac:spMk id="27" creationId="{29A636F0-61EC-4267-BB3C-67AB3A15732B}"/>
          </ac:spMkLst>
        </pc:spChg>
        <pc:spChg chg="add mod">
          <ac:chgData name="BEN KHALFALLAH Hela ItimAsrScoVdf" userId="d55be94f-4073-46ba-88ef-465599598fde" providerId="ADAL" clId="{A4FF94CC-8014-4194-8A51-69C40D9833E5}" dt="2023-03-22T15:36:29.434" v="862" actId="693"/>
          <ac:spMkLst>
            <pc:docMk/>
            <pc:sldMk cId="1659260892" sldId="422"/>
            <ac:spMk id="28" creationId="{9722821C-29A3-4FC2-8322-F8BC421930BB}"/>
          </ac:spMkLst>
        </pc:spChg>
        <pc:spChg chg="add mod">
          <ac:chgData name="BEN KHALFALLAH Hela ItimAsrScoVdf" userId="d55be94f-4073-46ba-88ef-465599598fde" providerId="ADAL" clId="{A4FF94CC-8014-4194-8A51-69C40D9833E5}" dt="2023-03-22T15:36:29.434" v="862" actId="693"/>
          <ac:spMkLst>
            <pc:docMk/>
            <pc:sldMk cId="1659260892" sldId="422"/>
            <ac:spMk id="29" creationId="{C7B72497-07F6-468B-A340-687BBAA70306}"/>
          </ac:spMkLst>
        </pc:spChg>
        <pc:picChg chg="add del mod ord">
          <ac:chgData name="BEN KHALFALLAH Hela ItimAsrScoVdf" userId="d55be94f-4073-46ba-88ef-465599598fde" providerId="ADAL" clId="{A4FF94CC-8014-4194-8A51-69C40D9833E5}" dt="2023-03-22T15:34:55.783" v="851" actId="478"/>
          <ac:picMkLst>
            <pc:docMk/>
            <pc:sldMk cId="1659260892" sldId="422"/>
            <ac:picMk id="2" creationId="{0A796D4F-8932-44A2-8FFB-898AA4DAC807}"/>
          </ac:picMkLst>
        </pc:picChg>
        <pc:picChg chg="add mod">
          <ac:chgData name="BEN KHALFALLAH Hela ItimAsrScoVdf" userId="d55be94f-4073-46ba-88ef-465599598fde" providerId="ADAL" clId="{A4FF94CC-8014-4194-8A51-69C40D9833E5}" dt="2023-03-22T15:35:00.206" v="854" actId="1076"/>
          <ac:picMkLst>
            <pc:docMk/>
            <pc:sldMk cId="1659260892" sldId="422"/>
            <ac:picMk id="3" creationId="{70E313A3-5132-4DCC-B93E-6E1AB4FDF9E4}"/>
          </ac:picMkLst>
        </pc:picChg>
        <pc:picChg chg="add del mod">
          <ac:chgData name="BEN KHALFALLAH Hela ItimAsrScoVdf" userId="d55be94f-4073-46ba-88ef-465599598fde" providerId="ADAL" clId="{A4FF94CC-8014-4194-8A51-69C40D9833E5}" dt="2023-03-22T15:34:58.116" v="853" actId="21"/>
          <ac:picMkLst>
            <pc:docMk/>
            <pc:sldMk cId="1659260892" sldId="422"/>
            <ac:picMk id="12" creationId="{46297121-4F51-4EAE-8714-1DCBD2960D82}"/>
          </ac:picMkLst>
        </pc:picChg>
        <pc:picChg chg="add mod">
          <ac:chgData name="BEN KHALFALLAH Hela ItimAsrScoVdf" userId="d55be94f-4073-46ba-88ef-465599598fde" providerId="ADAL" clId="{A4FF94CC-8014-4194-8A51-69C40D9833E5}" dt="2023-03-22T15:35:07.334" v="856" actId="1076"/>
          <ac:picMkLst>
            <pc:docMk/>
            <pc:sldMk cId="1659260892" sldId="422"/>
            <ac:picMk id="23" creationId="{55F1BB34-F6C4-4B7D-8B81-E4F3A140DADE}"/>
          </ac:picMkLst>
        </pc:picChg>
        <pc:cxnChg chg="add del">
          <ac:chgData name="BEN KHALFALLAH Hela ItimAsrScoVdf" userId="d55be94f-4073-46ba-88ef-465599598fde" providerId="ADAL" clId="{A4FF94CC-8014-4194-8A51-69C40D9833E5}" dt="2023-03-22T15:34:06.324" v="846" actId="26606"/>
          <ac:cxnSpMkLst>
            <pc:docMk/>
            <pc:sldMk cId="1659260892" sldId="422"/>
            <ac:cxnSpMk id="8" creationId="{0F970142-5B97-4063-9AD9-AF3903474EEE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4:40.729" v="850" actId="478"/>
          <ac:cxnSpMkLst>
            <pc:docMk/>
            <pc:sldMk cId="1659260892" sldId="422"/>
            <ac:cxnSpMk id="11" creationId="{EB96BBC0-17E7-47C2-8B72-D06CC607C913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4:58.116" v="853" actId="21"/>
          <ac:cxnSpMkLst>
            <pc:docMk/>
            <pc:sldMk cId="1659260892" sldId="422"/>
            <ac:cxnSpMk id="19" creationId="{23E1B531-E078-40FD-B04B-80C139979696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4:58.116" v="853" actId="21"/>
          <ac:cxnSpMkLst>
            <pc:docMk/>
            <pc:sldMk cId="1659260892" sldId="422"/>
            <ac:cxnSpMk id="20" creationId="{4BA50AC8-E02A-4A6E-BB19-BCFAC6C16424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4:58.116" v="853" actId="21"/>
          <ac:cxnSpMkLst>
            <pc:docMk/>
            <pc:sldMk cId="1659260892" sldId="422"/>
            <ac:cxnSpMk id="21" creationId="{EB643544-23BA-4874-BF6A-DA27EBD32B7E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4:58.116" v="853" actId="21"/>
          <ac:cxnSpMkLst>
            <pc:docMk/>
            <pc:sldMk cId="1659260892" sldId="422"/>
            <ac:cxnSpMk id="22" creationId="{3C081C36-150E-4D19-BAAC-2FEF5A811429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5:12.844" v="857" actId="478"/>
          <ac:cxnSpMkLst>
            <pc:docMk/>
            <pc:sldMk cId="1659260892" sldId="422"/>
            <ac:cxnSpMk id="30" creationId="{3C649B47-8B2D-4143-AE6D-4A40DC94F00E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5:12.844" v="857" actId="478"/>
          <ac:cxnSpMkLst>
            <pc:docMk/>
            <pc:sldMk cId="1659260892" sldId="422"/>
            <ac:cxnSpMk id="31" creationId="{803EC318-7344-4617-A64F-9A86BD3F735C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5:12.844" v="857" actId="478"/>
          <ac:cxnSpMkLst>
            <pc:docMk/>
            <pc:sldMk cId="1659260892" sldId="422"/>
            <ac:cxnSpMk id="32" creationId="{7F723CDC-0409-4028-9C8D-54484565F656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5:35:12.844" v="857" actId="478"/>
          <ac:cxnSpMkLst>
            <pc:docMk/>
            <pc:sldMk cId="1659260892" sldId="422"/>
            <ac:cxnSpMk id="33" creationId="{00ACF173-44E0-499B-AC87-5E11851CC82C}"/>
          </ac:cxnSpMkLst>
        </pc:cxnChg>
      </pc:sldChg>
      <pc:sldChg chg="delSp add del ord">
        <pc:chgData name="BEN KHALFALLAH Hela ItimAsrScoVdf" userId="d55be94f-4073-46ba-88ef-465599598fde" providerId="ADAL" clId="{A4FF94CC-8014-4194-8A51-69C40D9833E5}" dt="2023-03-22T16:50:04.035" v="1616" actId="47"/>
        <pc:sldMkLst>
          <pc:docMk/>
          <pc:sldMk cId="1015859464" sldId="423"/>
        </pc:sldMkLst>
        <pc:spChg chg="del">
          <ac:chgData name="BEN KHALFALLAH Hela ItimAsrScoVdf" userId="d55be94f-4073-46ba-88ef-465599598fde" providerId="ADAL" clId="{A4FF94CC-8014-4194-8A51-69C40D9833E5}" dt="2023-03-22T15:38:07.300" v="878" actId="478"/>
          <ac:spMkLst>
            <pc:docMk/>
            <pc:sldMk cId="1015859464" sldId="423"/>
            <ac:spMk id="6" creationId="{8F6DBEA6-5268-48CF-BF7E-02B39ED53CAB}"/>
          </ac:spMkLst>
        </pc:spChg>
        <pc:spChg chg="del">
          <ac:chgData name="BEN KHALFALLAH Hela ItimAsrScoVdf" userId="d55be94f-4073-46ba-88ef-465599598fde" providerId="ADAL" clId="{A4FF94CC-8014-4194-8A51-69C40D9833E5}" dt="2023-03-22T15:38:07.300" v="878" actId="478"/>
          <ac:spMkLst>
            <pc:docMk/>
            <pc:sldMk cId="1015859464" sldId="423"/>
            <ac:spMk id="7" creationId="{EF68A9B0-8C2A-460C-91A6-7B5E49E15DBB}"/>
          </ac:spMkLst>
        </pc:spChg>
        <pc:spChg chg="del">
          <ac:chgData name="BEN KHALFALLAH Hela ItimAsrScoVdf" userId="d55be94f-4073-46ba-88ef-465599598fde" providerId="ADAL" clId="{A4FF94CC-8014-4194-8A51-69C40D9833E5}" dt="2023-03-22T15:38:07.300" v="878" actId="478"/>
          <ac:spMkLst>
            <pc:docMk/>
            <pc:sldMk cId="1015859464" sldId="423"/>
            <ac:spMk id="8" creationId="{1393014A-2DE2-4F88-9B77-E895A0A41909}"/>
          </ac:spMkLst>
        </pc:spChg>
        <pc:spChg chg="del">
          <ac:chgData name="BEN KHALFALLAH Hela ItimAsrScoVdf" userId="d55be94f-4073-46ba-88ef-465599598fde" providerId="ADAL" clId="{A4FF94CC-8014-4194-8A51-69C40D9833E5}" dt="2023-03-22T15:38:07.300" v="878" actId="478"/>
          <ac:spMkLst>
            <pc:docMk/>
            <pc:sldMk cId="1015859464" sldId="423"/>
            <ac:spMk id="9" creationId="{F0D92C44-9A6C-4772-90BE-24C508FC2FBD}"/>
          </ac:spMkLst>
        </pc:spChg>
        <pc:spChg chg="del">
          <ac:chgData name="BEN KHALFALLAH Hela ItimAsrScoVdf" userId="d55be94f-4073-46ba-88ef-465599598fde" providerId="ADAL" clId="{A4FF94CC-8014-4194-8A51-69C40D9833E5}" dt="2023-03-22T15:38:07.300" v="878" actId="478"/>
          <ac:spMkLst>
            <pc:docMk/>
            <pc:sldMk cId="1015859464" sldId="423"/>
            <ac:spMk id="10" creationId="{00F81B2C-A30B-4191-AFA6-C11634C120B5}"/>
          </ac:spMkLst>
        </pc:spChg>
      </pc:sldChg>
      <pc:sldChg chg="new del">
        <pc:chgData name="BEN KHALFALLAH Hela ItimAsrScoVdf" userId="d55be94f-4073-46ba-88ef-465599598fde" providerId="ADAL" clId="{A4FF94CC-8014-4194-8A51-69C40D9833E5}" dt="2023-03-22T15:39:50.335" v="880" actId="47"/>
        <pc:sldMkLst>
          <pc:docMk/>
          <pc:sldMk cId="561998168" sldId="424"/>
        </pc:sldMkLst>
      </pc:sldChg>
      <pc:sldChg chg="addSp delSp modSp new del mod ord setBg">
        <pc:chgData name="BEN KHALFALLAH Hela ItimAsrScoVdf" userId="d55be94f-4073-46ba-88ef-465599598fde" providerId="ADAL" clId="{A4FF94CC-8014-4194-8A51-69C40D9833E5}" dt="2023-03-22T16:32:10.402" v="1433" actId="47"/>
        <pc:sldMkLst>
          <pc:docMk/>
          <pc:sldMk cId="4150406257" sldId="424"/>
        </pc:sldMkLst>
        <pc:spChg chg="mod">
          <ac:chgData name="BEN KHALFALLAH Hela ItimAsrScoVdf" userId="d55be94f-4073-46ba-88ef-465599598fde" providerId="ADAL" clId="{A4FF94CC-8014-4194-8A51-69C40D9833E5}" dt="2023-03-22T16:06:54.076" v="1182" actId="26606"/>
          <ac:spMkLst>
            <pc:docMk/>
            <pc:sldMk cId="4150406257" sldId="424"/>
            <ac:spMk id="2" creationId="{6E8900BE-428C-4E96-8E0D-5BAEDA164A82}"/>
          </ac:spMkLst>
        </pc:spChg>
        <pc:spChg chg="mod">
          <ac:chgData name="BEN KHALFALLAH Hela ItimAsrScoVdf" userId="d55be94f-4073-46ba-88ef-465599598fde" providerId="ADAL" clId="{A4FF94CC-8014-4194-8A51-69C40D9833E5}" dt="2023-03-22T16:32:08.456" v="1432" actId="21"/>
          <ac:spMkLst>
            <pc:docMk/>
            <pc:sldMk cId="4150406257" sldId="424"/>
            <ac:spMk id="3" creationId="{CAA4D537-B171-4745-8509-EE859D5D0CE8}"/>
          </ac:spMkLst>
        </pc:spChg>
        <pc:spChg chg="add del">
          <ac:chgData name="BEN KHALFALLAH Hela ItimAsrScoVdf" userId="d55be94f-4073-46ba-88ef-465599598fde" providerId="ADAL" clId="{A4FF94CC-8014-4194-8A51-69C40D9833E5}" dt="2023-03-22T15:40:52.198" v="911"/>
          <ac:spMkLst>
            <pc:docMk/>
            <pc:sldMk cId="4150406257" sldId="424"/>
            <ac:spMk id="4" creationId="{848E2244-B4E4-4C37-A929-5116B3427CB4}"/>
          </ac:spMkLst>
        </pc:spChg>
        <pc:spChg chg="add del">
          <ac:chgData name="BEN KHALFALLAH Hela ItimAsrScoVdf" userId="d55be94f-4073-46ba-88ef-465599598fde" providerId="ADAL" clId="{A4FF94CC-8014-4194-8A51-69C40D9833E5}" dt="2023-03-22T16:06:54.072" v="1181" actId="26606"/>
          <ac:spMkLst>
            <pc:docMk/>
            <pc:sldMk cId="4150406257" sldId="424"/>
            <ac:spMk id="3084" creationId="{87812796-768D-42C8-9E52-8D0D2D650E86}"/>
          </ac:spMkLst>
        </pc:spChg>
        <pc:spChg chg="add del">
          <ac:chgData name="BEN KHALFALLAH Hela ItimAsrScoVdf" userId="d55be94f-4073-46ba-88ef-465599598fde" providerId="ADAL" clId="{A4FF94CC-8014-4194-8A51-69C40D9833E5}" dt="2023-03-22T16:06:54.072" v="1181" actId="26606"/>
          <ac:spMkLst>
            <pc:docMk/>
            <pc:sldMk cId="4150406257" sldId="424"/>
            <ac:spMk id="3086" creationId="{AFA15ABB-6A6C-48CD-ADDA-6FE27E1E89D1}"/>
          </ac:spMkLst>
        </pc:spChg>
        <pc:picChg chg="add del mod">
          <ac:chgData name="BEN KHALFALLAH Hela ItimAsrScoVdf" userId="d55be94f-4073-46ba-88ef-465599598fde" providerId="ADAL" clId="{A4FF94CC-8014-4194-8A51-69C40D9833E5}" dt="2023-03-22T15:53:23.295" v="1054" actId="478"/>
          <ac:picMkLst>
            <pc:docMk/>
            <pc:sldMk cId="4150406257" sldId="424"/>
            <ac:picMk id="3075" creationId="{7C1C6C9B-B54B-4F7A-A3D3-6C9989DE3BC1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6:26:05.641" v="1375" actId="21"/>
          <ac:picMkLst>
            <pc:docMk/>
            <pc:sldMk cId="4150406257" sldId="424"/>
            <ac:picMk id="3077" creationId="{842F7222-0998-4D91-8EDE-D492B324416D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16:30:41.626" v="1419" actId="21"/>
          <ac:picMkLst>
            <pc:docMk/>
            <pc:sldMk cId="4150406257" sldId="424"/>
            <ac:picMk id="3079" creationId="{A5EB17B9-2DB7-4FE9-BF28-CE65A3365606}"/>
          </ac:picMkLst>
        </pc:picChg>
        <pc:cxnChg chg="add del">
          <ac:chgData name="BEN KHALFALLAH Hela ItimAsrScoVdf" userId="d55be94f-4073-46ba-88ef-465599598fde" providerId="ADAL" clId="{A4FF94CC-8014-4194-8A51-69C40D9833E5}" dt="2023-03-22T16:06:54.072" v="1181" actId="26606"/>
          <ac:cxnSpMkLst>
            <pc:docMk/>
            <pc:sldMk cId="4150406257" sldId="424"/>
            <ac:cxnSpMk id="3088" creationId="{54B36624-3CB5-4831-B994-47635FC6BE89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34:11.200" v="1444" actId="14100"/>
        <pc:sldMkLst>
          <pc:docMk/>
          <pc:sldMk cId="2694518267" sldId="425"/>
        </pc:sldMkLst>
        <pc:spChg chg="mod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2" creationId="{1C17269B-8385-431F-8C92-E827279E40EC}"/>
          </ac:spMkLst>
        </pc:spChg>
        <pc:spChg chg="add mod">
          <ac:chgData name="BEN KHALFALLAH Hela ItimAsrScoVdf" userId="d55be94f-4073-46ba-88ef-465599598fde" providerId="ADAL" clId="{A4FF94CC-8014-4194-8A51-69C40D9833E5}" dt="2023-03-22T15:57:32.422" v="1099" actId="1076"/>
          <ac:spMkLst>
            <pc:docMk/>
            <pc:sldMk cId="2694518267" sldId="425"/>
            <ac:spMk id="29" creationId="{7C2BB2FE-F266-4856-B347-8AC76431EFCB}"/>
          </ac:spMkLst>
        </pc:spChg>
        <pc:spChg chg="add mod">
          <ac:chgData name="BEN KHALFALLAH Hela ItimAsrScoVdf" userId="d55be94f-4073-46ba-88ef-465599598fde" providerId="ADAL" clId="{A4FF94CC-8014-4194-8A51-69C40D9833E5}" dt="2023-03-22T16:34:11.200" v="1444" actId="14100"/>
          <ac:spMkLst>
            <pc:docMk/>
            <pc:sldMk cId="2694518267" sldId="425"/>
            <ac:spMk id="31" creationId="{C9002184-F276-45E2-A929-64DCC1A2564C}"/>
          </ac:spMkLst>
        </pc:spChg>
        <pc:spChg chg="add del">
          <ac:chgData name="BEN KHALFALLAH Hela ItimAsrScoVdf" userId="d55be94f-4073-46ba-88ef-465599598fde" providerId="ADAL" clId="{A4FF94CC-8014-4194-8A51-69C40D9833E5}" dt="2023-03-22T16:32:31.532" v="1437" actId="478"/>
          <ac:spMkLst>
            <pc:docMk/>
            <pc:sldMk cId="2694518267" sldId="425"/>
            <ac:spMk id="33" creationId="{151D33DD-F1A0-4714-8378-9FFA5BD0B804}"/>
          </ac:spMkLst>
        </pc:spChg>
        <pc:spChg chg="add del">
          <ac:chgData name="BEN KHALFALLAH Hela ItimAsrScoVdf" userId="d55be94f-4073-46ba-88ef-465599598fde" providerId="ADAL" clId="{A4FF94CC-8014-4194-8A51-69C40D9833E5}" dt="2023-03-22T15:56:22.536" v="1082" actId="26606"/>
          <ac:spMkLst>
            <pc:docMk/>
            <pc:sldMk cId="2694518267" sldId="425"/>
            <ac:spMk id="4103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5:56:22.536" v="1082" actId="26606"/>
          <ac:spMkLst>
            <pc:docMk/>
            <pc:sldMk cId="2694518267" sldId="425"/>
            <ac:spMk id="410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5:56:22.536" v="1082" actId="26606"/>
          <ac:spMkLst>
            <pc:docMk/>
            <pc:sldMk cId="2694518267" sldId="425"/>
            <ac:spMk id="4109" creationId="{774A886E-E8EF-48CC-8764-20EAE4538CB7}"/>
          </ac:spMkLst>
        </pc:spChg>
        <pc:spChg chg="add del">
          <ac:chgData name="BEN KHALFALLAH Hela ItimAsrScoVdf" userId="d55be94f-4073-46ba-88ef-465599598fde" providerId="ADAL" clId="{A4FF94CC-8014-4194-8A51-69C40D9833E5}" dt="2023-03-22T15:56:23.736" v="1084" actId="26606"/>
          <ac:spMkLst>
            <pc:docMk/>
            <pc:sldMk cId="2694518267" sldId="425"/>
            <ac:spMk id="411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56:23.736" v="1084" actId="26606"/>
          <ac:spMkLst>
            <pc:docMk/>
            <pc:sldMk cId="2694518267" sldId="425"/>
            <ac:spMk id="411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56:23.736" v="1084" actId="26606"/>
          <ac:spMkLst>
            <pc:docMk/>
            <pc:sldMk cId="2694518267" sldId="425"/>
            <ac:spMk id="4116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5:56:25.138" v="1086" actId="26606"/>
          <ac:spMkLst>
            <pc:docMk/>
            <pc:sldMk cId="2694518267" sldId="425"/>
            <ac:spMk id="4119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5:56:25.138" v="1086" actId="26606"/>
          <ac:spMkLst>
            <pc:docMk/>
            <pc:sldMk cId="2694518267" sldId="425"/>
            <ac:spMk id="4120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5:56:25.138" v="1086" actId="26606"/>
          <ac:spMkLst>
            <pc:docMk/>
            <pc:sldMk cId="2694518267" sldId="425"/>
            <ac:spMk id="4122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24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2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27" creationId="{774A886E-E8EF-48CC-8764-20EAE4538CB7}"/>
          </ac:spMkLst>
        </pc:spChg>
        <pc:spChg chg="add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33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35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5:56:41.215" v="1090" actId="26606"/>
          <ac:spMkLst>
            <pc:docMk/>
            <pc:sldMk cId="2694518267" sldId="425"/>
            <ac:spMk id="4139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15:56:41.215" v="1090" actId="26606"/>
          <ac:picMkLst>
            <pc:docMk/>
            <pc:sldMk cId="2694518267" sldId="425"/>
            <ac:picMk id="4098" creationId="{C8382AAE-C3D6-47B1-A72E-4EDFD2E45D98}"/>
          </ac:picMkLst>
        </pc:picChg>
        <pc:cxnChg chg="add del">
          <ac:chgData name="BEN KHALFALLAH Hela ItimAsrScoVdf" userId="d55be94f-4073-46ba-88ef-465599598fde" providerId="ADAL" clId="{A4FF94CC-8014-4194-8A51-69C40D9833E5}" dt="2023-03-22T15:56:22.536" v="1082" actId="26606"/>
          <ac:cxnSpMkLst>
            <pc:docMk/>
            <pc:sldMk cId="2694518267" sldId="425"/>
            <ac:cxnSpMk id="4107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22.536" v="1082" actId="26606"/>
          <ac:cxnSpMkLst>
            <pc:docMk/>
            <pc:sldMk cId="2694518267" sldId="425"/>
            <ac:cxnSpMk id="4111" creationId="{EB1993F9-CFC5-495F-9F26-19953445357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23.736" v="1084" actId="26606"/>
          <ac:cxnSpMkLst>
            <pc:docMk/>
            <pc:sldMk cId="2694518267" sldId="425"/>
            <ac:cxnSpMk id="411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23.736" v="1084" actId="26606"/>
          <ac:cxnSpMkLst>
            <pc:docMk/>
            <pc:sldMk cId="2694518267" sldId="425"/>
            <ac:cxnSpMk id="4117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25.138" v="1086" actId="26606"/>
          <ac:cxnSpMkLst>
            <pc:docMk/>
            <pc:sldMk cId="2694518267" sldId="425"/>
            <ac:cxnSpMk id="412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41.215" v="1090" actId="26606"/>
          <ac:cxnSpMkLst>
            <pc:docMk/>
            <pc:sldMk cId="2694518267" sldId="425"/>
            <ac:cxnSpMk id="4126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6:41.215" v="1090" actId="26606"/>
          <ac:cxnSpMkLst>
            <pc:docMk/>
            <pc:sldMk cId="2694518267" sldId="425"/>
            <ac:cxnSpMk id="4128" creationId="{EB1993F9-CFC5-495F-9F26-19953445357F}"/>
          </ac:cxnSpMkLst>
        </pc:cxnChg>
        <pc:cxnChg chg="add">
          <ac:chgData name="BEN KHALFALLAH Hela ItimAsrScoVdf" userId="d55be94f-4073-46ba-88ef-465599598fde" providerId="ADAL" clId="{A4FF94CC-8014-4194-8A51-69C40D9833E5}" dt="2023-03-22T15:56:41.215" v="1090" actId="26606"/>
          <ac:cxnSpMkLst>
            <pc:docMk/>
            <pc:sldMk cId="2694518267" sldId="425"/>
            <ac:cxnSpMk id="4137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5:56:41.215" v="1090" actId="26606"/>
          <ac:cxnSpMkLst>
            <pc:docMk/>
            <pc:sldMk cId="2694518267" sldId="425"/>
            <ac:cxnSpMk id="4141" creationId="{811DCF04-0C7C-44FC-8246-FC8D736B1A71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00:07.928" v="1137" actId="1076"/>
        <pc:sldMkLst>
          <pc:docMk/>
          <pc:sldMk cId="3622855528" sldId="426"/>
        </pc:sldMkLst>
        <pc:spChg chg="mod">
          <ac:chgData name="BEN KHALFALLAH Hela ItimAsrScoVdf" userId="d55be94f-4073-46ba-88ef-465599598fde" providerId="ADAL" clId="{A4FF94CC-8014-4194-8A51-69C40D9833E5}" dt="2023-03-22T15:59:24.597" v="1111" actId="26606"/>
          <ac:spMkLst>
            <pc:docMk/>
            <pc:sldMk cId="3622855528" sldId="426"/>
            <ac:spMk id="2" creationId="{D0205B86-E518-4997-B808-B98E87355380}"/>
          </ac:spMkLst>
        </pc:spChg>
        <pc:spChg chg="add mod">
          <ac:chgData name="BEN KHALFALLAH Hela ItimAsrScoVdf" userId="d55be94f-4073-46ba-88ef-465599598fde" providerId="ADAL" clId="{A4FF94CC-8014-4194-8A51-69C40D9833E5}" dt="2023-03-22T16:00:07.928" v="1137" actId="1076"/>
          <ac:spMkLst>
            <pc:docMk/>
            <pc:sldMk cId="3622855528" sldId="426"/>
            <ac:spMk id="9" creationId="{8BF354C1-F0EC-4E87-8062-5529E424695D}"/>
          </ac:spMkLst>
        </pc:spChg>
        <pc:spChg chg="add del">
          <ac:chgData name="BEN KHALFALLAH Hela ItimAsrScoVdf" userId="d55be94f-4073-46ba-88ef-465599598fde" providerId="ADAL" clId="{A4FF94CC-8014-4194-8A51-69C40D9833E5}" dt="2023-03-22T15:59:11" v="1108" actId="26606"/>
          <ac:spMkLst>
            <pc:docMk/>
            <pc:sldMk cId="3622855528" sldId="426"/>
            <ac:spMk id="13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5:59:11" v="1108" actId="26606"/>
          <ac:spMkLst>
            <pc:docMk/>
            <pc:sldMk cId="3622855528" sldId="426"/>
            <ac:spMk id="15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5:59:11" v="1108" actId="26606"/>
          <ac:spMkLst>
            <pc:docMk/>
            <pc:sldMk cId="3622855528" sldId="426"/>
            <ac:spMk id="19" creationId="{19A3FD3A-4B27-4028-BA57-0810F205BC59}"/>
          </ac:spMkLst>
        </pc:spChg>
        <pc:spChg chg="add del">
          <ac:chgData name="BEN KHALFALLAH Hela ItimAsrScoVdf" userId="d55be94f-4073-46ba-88ef-465599598fde" providerId="ADAL" clId="{A4FF94CC-8014-4194-8A51-69C40D9833E5}" dt="2023-03-22T15:59:11" v="1108" actId="26606"/>
          <ac:spMkLst>
            <pc:docMk/>
            <pc:sldMk cId="3622855528" sldId="426"/>
            <ac:spMk id="21" creationId="{60461F8B-A17E-4AE4-92BC-BA2E49E1ABCE}"/>
          </ac:spMkLst>
        </pc:spChg>
        <pc:spChg chg="add del">
          <ac:chgData name="BEN KHALFALLAH Hela ItimAsrScoVdf" userId="d55be94f-4073-46ba-88ef-465599598fde" providerId="ADAL" clId="{A4FF94CC-8014-4194-8A51-69C40D9833E5}" dt="2023-03-22T15:59:24.568" v="1110" actId="26606"/>
          <ac:spMkLst>
            <pc:docMk/>
            <pc:sldMk cId="3622855528" sldId="426"/>
            <ac:spMk id="27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5:59:24.568" v="1110" actId="26606"/>
          <ac:spMkLst>
            <pc:docMk/>
            <pc:sldMk cId="3622855528" sldId="426"/>
            <ac:spMk id="28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5:59:24.568" v="1110" actId="26606"/>
          <ac:spMkLst>
            <pc:docMk/>
            <pc:sldMk cId="3622855528" sldId="426"/>
            <ac:spMk id="30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15:59:24.568" v="1110" actId="26606"/>
          <ac:spMkLst>
            <pc:docMk/>
            <pc:sldMk cId="3622855528" sldId="426"/>
            <ac:spMk id="31" creationId="{CD5B542C-8183-4445-AF4D-B23AAE3299EE}"/>
          </ac:spMkLst>
        </pc:spChg>
        <pc:spChg chg="add mod">
          <ac:chgData name="BEN KHALFALLAH Hela ItimAsrScoVdf" userId="d55be94f-4073-46ba-88ef-465599598fde" providerId="ADAL" clId="{A4FF94CC-8014-4194-8A51-69C40D9833E5}" dt="2023-03-22T15:59:59.384" v="1136" actId="1076"/>
          <ac:spMkLst>
            <pc:docMk/>
            <pc:sldMk cId="3622855528" sldId="426"/>
            <ac:spMk id="34" creationId="{7A7D3885-D7A1-4184-BA79-A7D9F0F963B7}"/>
          </ac:spMkLst>
        </pc:spChg>
        <pc:spChg chg="add">
          <ac:chgData name="BEN KHALFALLAH Hela ItimAsrScoVdf" userId="d55be94f-4073-46ba-88ef-465599598fde" providerId="ADAL" clId="{A4FF94CC-8014-4194-8A51-69C40D9833E5}" dt="2023-03-22T15:59:24.597" v="1111" actId="26606"/>
          <ac:spMkLst>
            <pc:docMk/>
            <pc:sldMk cId="3622855528" sldId="426"/>
            <ac:spMk id="35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15:59:24.597" v="1111" actId="26606"/>
          <ac:spMkLst>
            <pc:docMk/>
            <pc:sldMk cId="3622855528" sldId="426"/>
            <ac:spMk id="36" creationId="{73834904-4D9B-41F7-8DA6-0709FD9F7E9D}"/>
          </ac:spMkLst>
        </pc:spChg>
        <pc:spChg chg="add">
          <ac:chgData name="BEN KHALFALLAH Hela ItimAsrScoVdf" userId="d55be94f-4073-46ba-88ef-465599598fde" providerId="ADAL" clId="{A4FF94CC-8014-4194-8A51-69C40D9833E5}" dt="2023-03-22T15:59:24.597" v="1111" actId="26606"/>
          <ac:spMkLst>
            <pc:docMk/>
            <pc:sldMk cId="3622855528" sldId="426"/>
            <ac:spMk id="38" creationId="{19A3FD3A-4B27-4028-BA57-0810F205BC59}"/>
          </ac:spMkLst>
        </pc:spChg>
        <pc:spChg chg="add">
          <ac:chgData name="BEN KHALFALLAH Hela ItimAsrScoVdf" userId="d55be94f-4073-46ba-88ef-465599598fde" providerId="ADAL" clId="{A4FF94CC-8014-4194-8A51-69C40D9833E5}" dt="2023-03-22T15:59:24.597" v="1111" actId="26606"/>
          <ac:spMkLst>
            <pc:docMk/>
            <pc:sldMk cId="3622855528" sldId="426"/>
            <ac:spMk id="39" creationId="{60461F8B-A17E-4AE4-92BC-BA2E49E1ABCE}"/>
          </ac:spMkLst>
        </pc:spChg>
        <pc:picChg chg="add del">
          <ac:chgData name="BEN KHALFALLAH Hela ItimAsrScoVdf" userId="d55be94f-4073-46ba-88ef-465599598fde" providerId="ADAL" clId="{A4FF94CC-8014-4194-8A51-69C40D9833E5}" dt="2023-03-22T15:58:38.428" v="1103" actId="22"/>
          <ac:picMkLst>
            <pc:docMk/>
            <pc:sldMk cId="3622855528" sldId="426"/>
            <ac:picMk id="4" creationId="{726216E4-A834-4B8C-A54D-7862F468D014}"/>
          </ac:picMkLst>
        </pc:picChg>
        <pc:picChg chg="add mod">
          <ac:chgData name="BEN KHALFALLAH Hela ItimAsrScoVdf" userId="d55be94f-4073-46ba-88ef-465599598fde" providerId="ADAL" clId="{A4FF94CC-8014-4194-8A51-69C40D9833E5}" dt="2023-03-22T15:59:24.597" v="1111" actId="26606"/>
          <ac:picMkLst>
            <pc:docMk/>
            <pc:sldMk cId="3622855528" sldId="426"/>
            <ac:picMk id="6" creationId="{D6B2409B-405E-4678-98F8-1E7F58E1F079}"/>
          </ac:picMkLst>
        </pc:picChg>
        <pc:picChg chg="add mod">
          <ac:chgData name="BEN KHALFALLAH Hela ItimAsrScoVdf" userId="d55be94f-4073-46ba-88ef-465599598fde" providerId="ADAL" clId="{A4FF94CC-8014-4194-8A51-69C40D9833E5}" dt="2023-03-22T15:59:24.597" v="1111" actId="26606"/>
          <ac:picMkLst>
            <pc:docMk/>
            <pc:sldMk cId="3622855528" sldId="426"/>
            <ac:picMk id="8" creationId="{464DAC40-E218-4EEC-B165-FEAD1C53A186}"/>
          </ac:picMkLst>
        </pc:picChg>
        <pc:cxnChg chg="add del">
          <ac:chgData name="BEN KHALFALLAH Hela ItimAsrScoVdf" userId="d55be94f-4073-46ba-88ef-465599598fde" providerId="ADAL" clId="{A4FF94CC-8014-4194-8A51-69C40D9833E5}" dt="2023-03-22T15:59:11" v="1108" actId="26606"/>
          <ac:cxnSpMkLst>
            <pc:docMk/>
            <pc:sldMk cId="3622855528" sldId="426"/>
            <ac:cxnSpMk id="17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5:59:11" v="1108" actId="26606"/>
          <ac:cxnSpMkLst>
            <pc:docMk/>
            <pc:sldMk cId="3622855528" sldId="426"/>
            <ac:cxnSpMk id="23" creationId="{5E450F13-FCAB-474F-93BB-704690139709}"/>
          </ac:cxnSpMkLst>
        </pc:cxnChg>
        <pc:cxnChg chg="add del">
          <ac:chgData name="BEN KHALFALLAH Hela ItimAsrScoVdf" userId="d55be94f-4073-46ba-88ef-465599598fde" providerId="ADAL" clId="{A4FF94CC-8014-4194-8A51-69C40D9833E5}" dt="2023-03-22T15:59:11" v="1108" actId="26606"/>
          <ac:cxnSpMkLst>
            <pc:docMk/>
            <pc:sldMk cId="3622855528" sldId="426"/>
            <ac:cxnSpMk id="25" creationId="{00E7859C-56C8-49DC-ABF5-6C538427CDA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9:24.568" v="1110" actId="26606"/>
          <ac:cxnSpMkLst>
            <pc:docMk/>
            <pc:sldMk cId="3622855528" sldId="426"/>
            <ac:cxnSpMk id="29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5:59:24.568" v="1110" actId="26606"/>
          <ac:cxnSpMkLst>
            <pc:docMk/>
            <pc:sldMk cId="3622855528" sldId="426"/>
            <ac:cxnSpMk id="32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15:59:24.568" v="1110" actId="26606"/>
          <ac:cxnSpMkLst>
            <pc:docMk/>
            <pc:sldMk cId="3622855528" sldId="426"/>
            <ac:cxnSpMk id="33" creationId="{2724283B-587C-4A0E-A50E-B8914975B48A}"/>
          </ac:cxnSpMkLst>
        </pc:cxnChg>
        <pc:cxnChg chg="add">
          <ac:chgData name="BEN KHALFALLAH Hela ItimAsrScoVdf" userId="d55be94f-4073-46ba-88ef-465599598fde" providerId="ADAL" clId="{A4FF94CC-8014-4194-8A51-69C40D9833E5}" dt="2023-03-22T15:59:24.597" v="1111" actId="26606"/>
          <ac:cxnSpMkLst>
            <pc:docMk/>
            <pc:sldMk cId="3622855528" sldId="426"/>
            <ac:cxnSpMk id="37" creationId="{C00D1207-ECAF-48E9-8834-2CE4D2198234}"/>
          </ac:cxnSpMkLst>
        </pc:cxnChg>
        <pc:cxnChg chg="add">
          <ac:chgData name="BEN KHALFALLAH Hela ItimAsrScoVdf" userId="d55be94f-4073-46ba-88ef-465599598fde" providerId="ADAL" clId="{A4FF94CC-8014-4194-8A51-69C40D9833E5}" dt="2023-03-22T15:59:24.597" v="1111" actId="26606"/>
          <ac:cxnSpMkLst>
            <pc:docMk/>
            <pc:sldMk cId="3622855528" sldId="426"/>
            <ac:cxnSpMk id="40" creationId="{5E450F13-FCAB-474F-93BB-704690139709}"/>
          </ac:cxnSpMkLst>
        </pc:cxnChg>
        <pc:cxnChg chg="add">
          <ac:chgData name="BEN KHALFALLAH Hela ItimAsrScoVdf" userId="d55be94f-4073-46ba-88ef-465599598fde" providerId="ADAL" clId="{A4FF94CC-8014-4194-8A51-69C40D9833E5}" dt="2023-03-22T15:59:24.597" v="1111" actId="26606"/>
          <ac:cxnSpMkLst>
            <pc:docMk/>
            <pc:sldMk cId="3622855528" sldId="426"/>
            <ac:cxnSpMk id="41" creationId="{00E7859C-56C8-49DC-ABF5-6C538427CDAF}"/>
          </ac:cxnSpMkLst>
        </pc:cxnChg>
      </pc:sldChg>
      <pc:sldChg chg="addSp modSp new mod setBg">
        <pc:chgData name="BEN KHALFALLAH Hela ItimAsrScoVdf" userId="d55be94f-4073-46ba-88ef-465599598fde" providerId="ADAL" clId="{A4FF94CC-8014-4194-8A51-69C40D9833E5}" dt="2023-03-22T16:01:28.425" v="1148" actId="1076"/>
        <pc:sldMkLst>
          <pc:docMk/>
          <pc:sldMk cId="3099184017" sldId="427"/>
        </pc:sldMkLst>
        <pc:spChg chg="mod">
          <ac:chgData name="BEN KHALFALLAH Hela ItimAsrScoVdf" userId="d55be94f-4073-46ba-88ef-465599598fde" providerId="ADAL" clId="{A4FF94CC-8014-4194-8A51-69C40D9833E5}" dt="2023-03-22T16:00:51.424" v="1141" actId="26606"/>
          <ac:spMkLst>
            <pc:docMk/>
            <pc:sldMk cId="3099184017" sldId="427"/>
            <ac:spMk id="2" creationId="{D4EAFBD2-DA88-4947-8652-115BB8533AEB}"/>
          </ac:spMkLst>
        </pc:spChg>
        <pc:spChg chg="add">
          <ac:chgData name="BEN KHALFALLAH Hela ItimAsrScoVdf" userId="d55be94f-4073-46ba-88ef-465599598fde" providerId="ADAL" clId="{A4FF94CC-8014-4194-8A51-69C40D9833E5}" dt="2023-03-22T16:00:51.424" v="1141" actId="26606"/>
          <ac:spMkLst>
            <pc:docMk/>
            <pc:sldMk cId="3099184017" sldId="427"/>
            <ac:spMk id="9" creationId="{3A8EC506-B1DA-46A1-B44D-774E68468E13}"/>
          </ac:spMkLst>
        </pc:spChg>
        <pc:spChg chg="add mod">
          <ac:chgData name="BEN KHALFALLAH Hela ItimAsrScoVdf" userId="d55be94f-4073-46ba-88ef-465599598fde" providerId="ADAL" clId="{A4FF94CC-8014-4194-8A51-69C40D9833E5}" dt="2023-03-22T16:01:25.094" v="1147" actId="1076"/>
          <ac:spMkLst>
            <pc:docMk/>
            <pc:sldMk cId="3099184017" sldId="427"/>
            <ac:spMk id="10" creationId="{30A626FC-2F74-4FCD-A541-937A85C1AE75}"/>
          </ac:spMkLst>
        </pc:spChg>
        <pc:spChg chg="add">
          <ac:chgData name="BEN KHALFALLAH Hela ItimAsrScoVdf" userId="d55be94f-4073-46ba-88ef-465599598fde" providerId="ADAL" clId="{A4FF94CC-8014-4194-8A51-69C40D9833E5}" dt="2023-03-22T16:00:51.424" v="1141" actId="26606"/>
          <ac:spMkLst>
            <pc:docMk/>
            <pc:sldMk cId="3099184017" sldId="427"/>
            <ac:spMk id="11" creationId="{BFF30785-305E-45D7-984F-5AA93D3CA561}"/>
          </ac:spMkLst>
        </pc:spChg>
        <pc:spChg chg="add mod">
          <ac:chgData name="BEN KHALFALLAH Hela ItimAsrScoVdf" userId="d55be94f-4073-46ba-88ef-465599598fde" providerId="ADAL" clId="{A4FF94CC-8014-4194-8A51-69C40D9833E5}" dt="2023-03-22T16:01:28.425" v="1148" actId="1076"/>
          <ac:spMkLst>
            <pc:docMk/>
            <pc:sldMk cId="3099184017" sldId="427"/>
            <ac:spMk id="12" creationId="{DC49908C-6E13-4276-9BEA-2E0F09DEADC6}"/>
          </ac:spMkLst>
        </pc:spChg>
        <pc:spChg chg="add">
          <ac:chgData name="BEN KHALFALLAH Hela ItimAsrScoVdf" userId="d55be94f-4073-46ba-88ef-465599598fde" providerId="ADAL" clId="{A4FF94CC-8014-4194-8A51-69C40D9833E5}" dt="2023-03-22T16:00:51.424" v="1141" actId="26606"/>
          <ac:spMkLst>
            <pc:docMk/>
            <pc:sldMk cId="3099184017" sldId="427"/>
            <ac:spMk id="15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16:00:51.424" v="1141" actId="26606"/>
          <ac:picMkLst>
            <pc:docMk/>
            <pc:sldMk cId="3099184017" sldId="427"/>
            <ac:picMk id="4" creationId="{1C4EC106-E565-46E4-94D1-76EBA45B7D68}"/>
          </ac:picMkLst>
        </pc:picChg>
        <pc:cxnChg chg="add">
          <ac:chgData name="BEN KHALFALLAH Hela ItimAsrScoVdf" userId="d55be94f-4073-46ba-88ef-465599598fde" providerId="ADAL" clId="{A4FF94CC-8014-4194-8A51-69C40D9833E5}" dt="2023-03-22T16:00:51.424" v="1141" actId="26606"/>
          <ac:cxnSpMkLst>
            <pc:docMk/>
            <pc:sldMk cId="3099184017" sldId="427"/>
            <ac:cxnSpMk id="13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6:00:51.424" v="1141" actId="26606"/>
          <ac:cxnSpMkLst>
            <pc:docMk/>
            <pc:sldMk cId="3099184017" sldId="427"/>
            <ac:cxnSpMk id="17" creationId="{811DCF04-0C7C-44FC-8246-FC8D736B1A71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09:40.387" v="1209" actId="2085"/>
        <pc:sldMkLst>
          <pc:docMk/>
          <pc:sldMk cId="3663641672" sldId="428"/>
        </pc:sldMkLst>
        <pc:spChg chg="mod">
          <ac:chgData name="BEN KHALFALLAH Hela ItimAsrScoVdf" userId="d55be94f-4073-46ba-88ef-465599598fde" providerId="ADAL" clId="{A4FF94CC-8014-4194-8A51-69C40D9833E5}" dt="2023-03-22T16:09:23.831" v="1205" actId="26606"/>
          <ac:spMkLst>
            <pc:docMk/>
            <pc:sldMk cId="3663641672" sldId="428"/>
            <ac:spMk id="2" creationId="{47B4100B-0D86-4F65-9324-4B8C460D7176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9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11" creationId="{E6162320-3B67-42BB-AF9D-939326E6489E}"/>
          </ac:spMkLst>
        </pc:spChg>
        <pc:spChg chg="add del mod">
          <ac:chgData name="BEN KHALFALLAH Hela ItimAsrScoVdf" userId="d55be94f-4073-46ba-88ef-465599598fde" providerId="ADAL" clId="{A4FF94CC-8014-4194-8A51-69C40D9833E5}" dt="2023-03-22T16:09:12.469" v="1201" actId="21"/>
          <ac:spMkLst>
            <pc:docMk/>
            <pc:sldMk cId="3663641672" sldId="428"/>
            <ac:spMk id="12" creationId="{D648D3DE-2F67-40EB-8918-3DD88D113C77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15" creationId="{774A886E-E8EF-48CC-8764-20EAE4538CB7}"/>
          </ac:spMkLst>
        </pc:spChg>
        <pc:spChg chg="add del">
          <ac:chgData name="BEN KHALFALLAH Hela ItimAsrScoVdf" userId="d55be94f-4073-46ba-88ef-465599598fde" providerId="ADAL" clId="{A4FF94CC-8014-4194-8A51-69C40D9833E5}" dt="2023-03-22T16:09:20.280" v="1203" actId="26606"/>
          <ac:spMkLst>
            <pc:docMk/>
            <pc:sldMk cId="3663641672" sldId="428"/>
            <ac:spMk id="22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6:09:20.280" v="1203" actId="26606"/>
          <ac:spMkLst>
            <pc:docMk/>
            <pc:sldMk cId="3663641672" sldId="428"/>
            <ac:spMk id="24" creationId="{E6162320-3B67-42BB-AF9D-939326E6489E}"/>
          </ac:spMkLst>
        </pc:spChg>
        <pc:spChg chg="add mod">
          <ac:chgData name="BEN KHALFALLAH Hela ItimAsrScoVdf" userId="d55be94f-4073-46ba-88ef-465599598fde" providerId="ADAL" clId="{A4FF94CC-8014-4194-8A51-69C40D9833E5}" dt="2023-03-22T16:09:25.776" v="1207"/>
          <ac:spMkLst>
            <pc:docMk/>
            <pc:sldMk cId="3663641672" sldId="428"/>
            <ac:spMk id="27" creationId="{840B13C6-9E63-485A-AE0C-AB4ED5123EC6}"/>
          </ac:spMkLst>
        </pc:spChg>
        <pc:spChg chg="add del">
          <ac:chgData name="BEN KHALFALLAH Hela ItimAsrScoVdf" userId="d55be94f-4073-46ba-88ef-465599598fde" providerId="ADAL" clId="{A4FF94CC-8014-4194-8A51-69C40D9833E5}" dt="2023-03-22T16:09:20.280" v="1203" actId="26606"/>
          <ac:spMkLst>
            <pc:docMk/>
            <pc:sldMk cId="3663641672" sldId="428"/>
            <ac:spMk id="28" creationId="{774A886E-E8EF-48CC-8764-20EAE4538CB7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31" v="1205" actId="26606"/>
          <ac:spMkLst>
            <pc:docMk/>
            <pc:sldMk cId="3663641672" sldId="428"/>
            <ac:spMk id="3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31" v="1205" actId="26606"/>
          <ac:spMkLst>
            <pc:docMk/>
            <pc:sldMk cId="3663641672" sldId="428"/>
            <ac:spMk id="3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09:23.831" v="1205" actId="26606"/>
          <ac:spMkLst>
            <pc:docMk/>
            <pc:sldMk cId="3663641672" sldId="428"/>
            <ac:spMk id="35" creationId="{CA73784B-AC76-4BAD-93AF-C72D0EDFD715}"/>
          </ac:spMkLst>
        </pc:spChg>
        <pc:spChg chg="add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38" creationId="{8CD2B798-7994-4548-A2BE-4AEF9C1A5FAE}"/>
          </ac:spMkLst>
        </pc:spChg>
        <pc:spChg chg="add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39" creationId="{E6162320-3B67-42BB-AF9D-939326E6489E}"/>
          </ac:spMkLst>
        </pc:spChg>
        <pc:spChg chg="add">
          <ac:chgData name="BEN KHALFALLAH Hela ItimAsrScoVdf" userId="d55be94f-4073-46ba-88ef-465599598fde" providerId="ADAL" clId="{A4FF94CC-8014-4194-8A51-69C40D9833E5}" dt="2023-03-22T16:09:23.856" v="1206" actId="26606"/>
          <ac:spMkLst>
            <pc:docMk/>
            <pc:sldMk cId="3663641672" sldId="428"/>
            <ac:spMk id="41" creationId="{774A886E-E8EF-48CC-8764-20EAE4538CB7}"/>
          </ac:spMkLst>
        </pc:spChg>
        <pc:picChg chg="add mod">
          <ac:chgData name="BEN KHALFALLAH Hela ItimAsrScoVdf" userId="d55be94f-4073-46ba-88ef-465599598fde" providerId="ADAL" clId="{A4FF94CC-8014-4194-8A51-69C40D9833E5}" dt="2023-03-22T16:09:40.387" v="1209" actId="2085"/>
          <ac:picMkLst>
            <pc:docMk/>
            <pc:sldMk cId="3663641672" sldId="428"/>
            <ac:picMk id="4" creationId="{3ED593B5-6519-48F4-B753-F0215B2AF2D4}"/>
          </ac:picMkLst>
        </pc:picChg>
        <pc:cxnChg chg="add del">
          <ac:chgData name="BEN KHALFALLAH Hela ItimAsrScoVdf" userId="d55be94f-4073-46ba-88ef-465599598fde" providerId="ADAL" clId="{A4FF94CC-8014-4194-8A51-69C40D9833E5}" dt="2023-03-22T16:09:23.856" v="1206" actId="26606"/>
          <ac:cxnSpMkLst>
            <pc:docMk/>
            <pc:sldMk cId="3663641672" sldId="428"/>
            <ac:cxnSpMk id="13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6:09:23.856" v="1206" actId="26606"/>
          <ac:cxnSpMkLst>
            <pc:docMk/>
            <pc:sldMk cId="3663641672" sldId="428"/>
            <ac:cxnSpMk id="17" creationId="{EB1993F9-CFC5-495F-9F26-19953445357F}"/>
          </ac:cxnSpMkLst>
        </pc:cxnChg>
        <pc:cxnChg chg="add del">
          <ac:chgData name="BEN KHALFALLAH Hela ItimAsrScoVdf" userId="d55be94f-4073-46ba-88ef-465599598fde" providerId="ADAL" clId="{A4FF94CC-8014-4194-8A51-69C40D9833E5}" dt="2023-03-22T16:09:20.280" v="1203" actId="26606"/>
          <ac:cxnSpMkLst>
            <pc:docMk/>
            <pc:sldMk cId="3663641672" sldId="428"/>
            <ac:cxnSpMk id="26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6:09:20.280" v="1203" actId="26606"/>
          <ac:cxnSpMkLst>
            <pc:docMk/>
            <pc:sldMk cId="3663641672" sldId="428"/>
            <ac:cxnSpMk id="30" creationId="{EB1993F9-CFC5-495F-9F26-19953445357F}"/>
          </ac:cxnSpMkLst>
        </pc:cxnChg>
        <pc:cxnChg chg="add del">
          <ac:chgData name="BEN KHALFALLAH Hela ItimAsrScoVdf" userId="d55be94f-4073-46ba-88ef-465599598fde" providerId="ADAL" clId="{A4FF94CC-8014-4194-8A51-69C40D9833E5}" dt="2023-03-22T16:09:23.831" v="1205" actId="26606"/>
          <ac:cxnSpMkLst>
            <pc:docMk/>
            <pc:sldMk cId="3663641672" sldId="428"/>
            <ac:cxnSpMk id="3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09:23.831" v="1205" actId="26606"/>
          <ac:cxnSpMkLst>
            <pc:docMk/>
            <pc:sldMk cId="3663641672" sldId="428"/>
            <ac:cxnSpMk id="36" creationId="{811DCF04-0C7C-44FC-8246-FC8D736B1A71}"/>
          </ac:cxnSpMkLst>
        </pc:cxnChg>
        <pc:cxnChg chg="add">
          <ac:chgData name="BEN KHALFALLAH Hela ItimAsrScoVdf" userId="d55be94f-4073-46ba-88ef-465599598fde" providerId="ADAL" clId="{A4FF94CC-8014-4194-8A51-69C40D9833E5}" dt="2023-03-22T16:09:23.856" v="1206" actId="26606"/>
          <ac:cxnSpMkLst>
            <pc:docMk/>
            <pc:sldMk cId="3663641672" sldId="428"/>
            <ac:cxnSpMk id="40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6:09:23.856" v="1206" actId="26606"/>
          <ac:cxnSpMkLst>
            <pc:docMk/>
            <pc:sldMk cId="3663641672" sldId="428"/>
            <ac:cxnSpMk id="42" creationId="{EB1993F9-CFC5-495F-9F26-19953445357F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14:41.393" v="1270" actId="26606"/>
        <pc:sldMkLst>
          <pc:docMk/>
          <pc:sldMk cId="339422247" sldId="429"/>
        </pc:sldMkLst>
        <pc:spChg chg="mod">
          <ac:chgData name="BEN KHALFALLAH Hela ItimAsrScoVdf" userId="d55be94f-4073-46ba-88ef-465599598fde" providerId="ADAL" clId="{A4FF94CC-8014-4194-8A51-69C40D9833E5}" dt="2023-03-22T16:14:41.368" v="1269" actId="26606"/>
          <ac:spMkLst>
            <pc:docMk/>
            <pc:sldMk cId="339422247" sldId="429"/>
            <ac:spMk id="2" creationId="{77002329-C02E-4541-B935-63B8EA6B4D5C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24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25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13:38.801" v="1263" actId="26606"/>
          <ac:spMkLst>
            <pc:docMk/>
            <pc:sldMk cId="339422247" sldId="429"/>
            <ac:spMk id="512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28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6:13:38.801" v="1263" actId="26606"/>
          <ac:spMkLst>
            <pc:docMk/>
            <pc:sldMk cId="339422247" sldId="429"/>
            <ac:spMk id="5129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68" v="1269" actId="26606"/>
          <ac:spMkLst>
            <pc:docMk/>
            <pc:sldMk cId="339422247" sldId="429"/>
            <ac:spMk id="5132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6:13:38.801" v="1263" actId="26606"/>
          <ac:spMkLst>
            <pc:docMk/>
            <pc:sldMk cId="339422247" sldId="429"/>
            <ac:spMk id="5133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68" v="1269" actId="26606"/>
          <ac:spMkLst>
            <pc:docMk/>
            <pc:sldMk cId="339422247" sldId="429"/>
            <ac:spMk id="5137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6:14:41.368" v="1269" actId="26606"/>
          <ac:spMkLst>
            <pc:docMk/>
            <pc:sldMk cId="339422247" sldId="429"/>
            <ac:spMk id="5141" creationId="{774A886E-E8EF-48CC-8764-20EAE4538CB7}"/>
          </ac:spMkLst>
        </pc:spChg>
        <pc:spChg chg="add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45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46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6:14:41.393" v="1270" actId="26606"/>
          <ac:spMkLst>
            <pc:docMk/>
            <pc:sldMk cId="339422247" sldId="429"/>
            <ac:spMk id="5148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16:14:41.393" v="1270" actId="26606"/>
          <ac:picMkLst>
            <pc:docMk/>
            <pc:sldMk cId="339422247" sldId="429"/>
            <ac:picMk id="3" creationId="{A223B45A-312B-4C5C-8E01-35AA68993260}"/>
          </ac:picMkLst>
        </pc:picChg>
        <pc:picChg chg="add del mod">
          <ac:chgData name="BEN KHALFALLAH Hela ItimAsrScoVdf" userId="d55be94f-4073-46ba-88ef-465599598fde" providerId="ADAL" clId="{A4FF94CC-8014-4194-8A51-69C40D9833E5}" dt="2023-03-22T16:14:21.362" v="1265" actId="478"/>
          <ac:picMkLst>
            <pc:docMk/>
            <pc:sldMk cId="339422247" sldId="429"/>
            <ac:picMk id="5122" creationId="{F726176C-54C3-4627-A51D-3F76C0956989}"/>
          </ac:picMkLst>
        </pc:picChg>
        <pc:cxnChg chg="add del">
          <ac:chgData name="BEN KHALFALLAH Hela ItimAsrScoVdf" userId="d55be94f-4073-46ba-88ef-465599598fde" providerId="ADAL" clId="{A4FF94CC-8014-4194-8A51-69C40D9833E5}" dt="2023-03-22T16:14:41.393" v="1270" actId="26606"/>
          <ac:cxnSpMkLst>
            <pc:docMk/>
            <pc:sldMk cId="339422247" sldId="429"/>
            <ac:cxnSpMk id="5126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4:41.393" v="1270" actId="26606"/>
          <ac:cxnSpMkLst>
            <pc:docMk/>
            <pc:sldMk cId="339422247" sldId="429"/>
            <ac:cxnSpMk id="5130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13:38.801" v="1263" actId="26606"/>
          <ac:cxnSpMkLst>
            <pc:docMk/>
            <pc:sldMk cId="339422247" sldId="429"/>
            <ac:cxnSpMk id="513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3:38.801" v="1263" actId="26606"/>
          <ac:cxnSpMkLst>
            <pc:docMk/>
            <pc:sldMk cId="339422247" sldId="429"/>
            <ac:cxnSpMk id="513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14:41.368" v="1269" actId="26606"/>
          <ac:cxnSpMkLst>
            <pc:docMk/>
            <pc:sldMk cId="339422247" sldId="429"/>
            <ac:cxnSpMk id="5139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4:41.368" v="1269" actId="26606"/>
          <ac:cxnSpMkLst>
            <pc:docMk/>
            <pc:sldMk cId="339422247" sldId="429"/>
            <ac:cxnSpMk id="5143" creationId="{EB1993F9-CFC5-495F-9F26-19953445357F}"/>
          </ac:cxnSpMkLst>
        </pc:cxnChg>
        <pc:cxnChg chg="add">
          <ac:chgData name="BEN KHALFALLAH Hela ItimAsrScoVdf" userId="d55be94f-4073-46ba-88ef-465599598fde" providerId="ADAL" clId="{A4FF94CC-8014-4194-8A51-69C40D9833E5}" dt="2023-03-22T16:14:41.393" v="1270" actId="26606"/>
          <ac:cxnSpMkLst>
            <pc:docMk/>
            <pc:sldMk cId="339422247" sldId="429"/>
            <ac:cxnSpMk id="5147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6:14:41.393" v="1270" actId="26606"/>
          <ac:cxnSpMkLst>
            <pc:docMk/>
            <pc:sldMk cId="339422247" sldId="429"/>
            <ac:cxnSpMk id="5149" creationId="{811DCF04-0C7C-44FC-8246-FC8D736B1A71}"/>
          </ac:cxnSpMkLst>
        </pc:cxnChg>
      </pc:sldChg>
      <pc:sldChg chg="addSp delSp modSp add del mod setBg">
        <pc:chgData name="BEN KHALFALLAH Hela ItimAsrScoVdf" userId="d55be94f-4073-46ba-88ef-465599598fde" providerId="ADAL" clId="{A4FF94CC-8014-4194-8A51-69C40D9833E5}" dt="2023-03-22T16:20:40.595" v="1314" actId="47"/>
        <pc:sldMkLst>
          <pc:docMk/>
          <pc:sldMk cId="4128521540" sldId="430"/>
        </pc:sldMkLst>
        <pc:spChg chg="mod">
          <ac:chgData name="BEN KHALFALLAH Hela ItimAsrScoVdf" userId="d55be94f-4073-46ba-88ef-465599598fde" providerId="ADAL" clId="{A4FF94CC-8014-4194-8A51-69C40D9833E5}" dt="2023-03-22T16:16:35.789" v="1280" actId="790"/>
          <ac:spMkLst>
            <pc:docMk/>
            <pc:sldMk cId="4128521540" sldId="430"/>
            <ac:spMk id="2" creationId="{77002329-C02E-4541-B935-63B8EA6B4D5C}"/>
          </ac:spMkLst>
        </pc:spChg>
        <pc:spChg chg="add del mod">
          <ac:chgData name="BEN KHALFALLAH Hela ItimAsrScoVdf" userId="d55be94f-4073-46ba-88ef-465599598fde" providerId="ADAL" clId="{A4FF94CC-8014-4194-8A51-69C40D9833E5}" dt="2023-03-22T16:11:12.454" v="1245" actId="478"/>
          <ac:spMkLst>
            <pc:docMk/>
            <pc:sldMk cId="4128521540" sldId="430"/>
            <ac:spMk id="3" creationId="{AC549700-FF31-4999-A801-27FF4E615F23}"/>
          </ac:spMkLst>
        </pc:spChg>
        <pc:spChg chg="add del mod">
          <ac:chgData name="BEN KHALFALLAH Hela ItimAsrScoVdf" userId="d55be94f-4073-46ba-88ef-465599598fde" providerId="ADAL" clId="{A4FF94CC-8014-4194-8A51-69C40D9833E5}" dt="2023-03-22T16:11:12.454" v="1245" actId="478"/>
          <ac:spMkLst>
            <pc:docMk/>
            <pc:sldMk cId="4128521540" sldId="430"/>
            <ac:spMk id="4" creationId="{C84624A1-2C8D-4B41-A682-5E4B8FF0F2B2}"/>
          </ac:spMkLst>
        </pc:spChg>
        <pc:spChg chg="add del mod">
          <ac:chgData name="BEN KHALFALLAH Hela ItimAsrScoVdf" userId="d55be94f-4073-46ba-88ef-465599598fde" providerId="ADAL" clId="{A4FF94CC-8014-4194-8A51-69C40D9833E5}" dt="2023-03-22T16:11:39.771" v="1251" actId="21"/>
          <ac:spMkLst>
            <pc:docMk/>
            <pc:sldMk cId="4128521540" sldId="430"/>
            <ac:spMk id="5" creationId="{028C1B1E-6349-4EBD-89DC-78F3DEDD916C}"/>
          </ac:spMkLst>
        </pc:spChg>
        <pc:spChg chg="add del mod">
          <ac:chgData name="BEN KHALFALLAH Hela ItimAsrScoVdf" userId="d55be94f-4073-46ba-88ef-465599598fde" providerId="ADAL" clId="{A4FF94CC-8014-4194-8A51-69C40D9833E5}" dt="2023-03-22T16:11:39.771" v="1251" actId="21"/>
          <ac:spMkLst>
            <pc:docMk/>
            <pc:sldMk cId="4128521540" sldId="430"/>
            <ac:spMk id="6" creationId="{45791AC6-0111-44D9-8081-87A34333EF84}"/>
          </ac:spMkLst>
        </pc:spChg>
        <pc:spChg chg="add del mod">
          <ac:chgData name="BEN KHALFALLAH Hela ItimAsrScoVdf" userId="d55be94f-4073-46ba-88ef-465599598fde" providerId="ADAL" clId="{A4FF94CC-8014-4194-8A51-69C40D9833E5}" dt="2023-03-22T16:11:39.771" v="1251" actId="21"/>
          <ac:spMkLst>
            <pc:docMk/>
            <pc:sldMk cId="4128521540" sldId="430"/>
            <ac:spMk id="7" creationId="{31270611-B18E-48C5-9D95-E7EE1EFF49CA}"/>
          </ac:spMkLst>
        </pc:spChg>
        <pc:spChg chg="add del">
          <ac:chgData name="BEN KHALFALLAH Hela ItimAsrScoVdf" userId="d55be94f-4073-46ba-88ef-465599598fde" providerId="ADAL" clId="{A4FF94CC-8014-4194-8A51-69C40D9833E5}" dt="2023-03-22T16:11:50.826" v="1253" actId="26606"/>
          <ac:spMkLst>
            <pc:docMk/>
            <pc:sldMk cId="4128521540" sldId="430"/>
            <ac:spMk id="16" creationId="{3CAF01F4-43BC-4C8D-B3E7-889AD234BB3D}"/>
          </ac:spMkLst>
        </pc:spChg>
        <pc:spChg chg="add del">
          <ac:chgData name="BEN KHALFALLAH Hela ItimAsrScoVdf" userId="d55be94f-4073-46ba-88ef-465599598fde" providerId="ADAL" clId="{A4FF94CC-8014-4194-8A51-69C40D9833E5}" dt="2023-03-22T16:11:50.826" v="1253" actId="26606"/>
          <ac:spMkLst>
            <pc:docMk/>
            <pc:sldMk cId="4128521540" sldId="430"/>
            <ac:spMk id="18" creationId="{06CA1EFD-9858-44D0-91BA-87238CF94A39}"/>
          </ac:spMkLst>
        </pc:spChg>
        <pc:spChg chg="add del">
          <ac:chgData name="BEN KHALFALLAH Hela ItimAsrScoVdf" userId="d55be94f-4073-46ba-88ef-465599598fde" providerId="ADAL" clId="{A4FF94CC-8014-4194-8A51-69C40D9833E5}" dt="2023-03-22T16:11:50.826" v="1253" actId="26606"/>
          <ac:spMkLst>
            <pc:docMk/>
            <pc:sldMk cId="4128521540" sldId="430"/>
            <ac:spMk id="22" creationId="{8075DF9C-FBFA-4852-9E97-463CCCDEE9DA}"/>
          </ac:spMkLst>
        </pc:spChg>
        <pc:spChg chg="add del">
          <ac:chgData name="BEN KHALFALLAH Hela ItimAsrScoVdf" userId="d55be94f-4073-46ba-88ef-465599598fde" providerId="ADAL" clId="{A4FF94CC-8014-4194-8A51-69C40D9833E5}" dt="2023-03-22T16:11:50.826" v="1253" actId="26606"/>
          <ac:spMkLst>
            <pc:docMk/>
            <pc:sldMk cId="4128521540" sldId="430"/>
            <ac:spMk id="24" creationId="{EE8C26B4-C16C-4C86-8146-C48FAC987F23}"/>
          </ac:spMkLst>
        </pc:spChg>
        <pc:spChg chg="add del mod">
          <ac:chgData name="BEN KHALFALLAH Hela ItimAsrScoVdf" userId="d55be94f-4073-46ba-88ef-465599598fde" providerId="ADAL" clId="{A4FF94CC-8014-4194-8A51-69C40D9833E5}" dt="2023-03-22T16:20:10.633" v="1309" actId="21"/>
          <ac:spMkLst>
            <pc:docMk/>
            <pc:sldMk cId="4128521540" sldId="430"/>
            <ac:spMk id="27" creationId="{8498C3D9-2F3A-468A-8DB6-4A3C4035A856}"/>
          </ac:spMkLst>
        </pc:spChg>
        <pc:spChg chg="add">
          <ac:chgData name="BEN KHALFALLAH Hela ItimAsrScoVdf" userId="d55be94f-4073-46ba-88ef-465599598fde" providerId="ADAL" clId="{A4FF94CC-8014-4194-8A51-69C40D9833E5}" dt="2023-03-22T16:11:50.858" v="1254" actId="26606"/>
          <ac:spMkLst>
            <pc:docMk/>
            <pc:sldMk cId="4128521540" sldId="430"/>
            <ac:spMk id="29" creationId="{3CAF01F4-43BC-4C8D-B3E7-889AD234BB3D}"/>
          </ac:spMkLst>
        </pc:spChg>
        <pc:spChg chg="add">
          <ac:chgData name="BEN KHALFALLAH Hela ItimAsrScoVdf" userId="d55be94f-4073-46ba-88ef-465599598fde" providerId="ADAL" clId="{A4FF94CC-8014-4194-8A51-69C40D9833E5}" dt="2023-03-22T16:11:50.858" v="1254" actId="26606"/>
          <ac:spMkLst>
            <pc:docMk/>
            <pc:sldMk cId="4128521540" sldId="430"/>
            <ac:spMk id="31" creationId="{06CA1EFD-9858-44D0-91BA-87238CF94A39}"/>
          </ac:spMkLst>
        </pc:spChg>
        <pc:spChg chg="add">
          <ac:chgData name="BEN KHALFALLAH Hela ItimAsrScoVdf" userId="d55be94f-4073-46ba-88ef-465599598fde" providerId="ADAL" clId="{A4FF94CC-8014-4194-8A51-69C40D9833E5}" dt="2023-03-22T16:11:50.858" v="1254" actId="26606"/>
          <ac:spMkLst>
            <pc:docMk/>
            <pc:sldMk cId="4128521540" sldId="430"/>
            <ac:spMk id="34" creationId="{CDCC3573-D278-4CC7-B53E-343695AD85EB}"/>
          </ac:spMkLst>
        </pc:spChg>
        <pc:spChg chg="add">
          <ac:chgData name="BEN KHALFALLAH Hela ItimAsrScoVdf" userId="d55be94f-4073-46ba-88ef-465599598fde" providerId="ADAL" clId="{A4FF94CC-8014-4194-8A51-69C40D9833E5}" dt="2023-03-22T16:11:50.858" v="1254" actId="26606"/>
          <ac:spMkLst>
            <pc:docMk/>
            <pc:sldMk cId="4128521540" sldId="430"/>
            <ac:spMk id="35" creationId="{519446D5-5D8C-46A2-9D7E-14CC5B6F73AC}"/>
          </ac:spMkLst>
        </pc:spChg>
        <pc:spChg chg="add del mod">
          <ac:chgData name="BEN KHALFALLAH Hela ItimAsrScoVdf" userId="d55be94f-4073-46ba-88ef-465599598fde" providerId="ADAL" clId="{A4FF94CC-8014-4194-8A51-69C40D9833E5}" dt="2023-03-22T16:20:10.633" v="1309" actId="21"/>
          <ac:spMkLst>
            <pc:docMk/>
            <pc:sldMk cId="4128521540" sldId="430"/>
            <ac:spMk id="37" creationId="{6E0706EF-A02B-4385-8137-6B7CCD3318F7}"/>
          </ac:spMkLst>
        </pc:spChg>
        <pc:spChg chg="add del mod">
          <ac:chgData name="BEN KHALFALLAH Hela ItimAsrScoVdf" userId="d55be94f-4073-46ba-88ef-465599598fde" providerId="ADAL" clId="{A4FF94CC-8014-4194-8A51-69C40D9833E5}" dt="2023-03-22T16:20:10.633" v="1309" actId="21"/>
          <ac:spMkLst>
            <pc:docMk/>
            <pc:sldMk cId="4128521540" sldId="430"/>
            <ac:spMk id="38" creationId="{5312EF0A-1570-4FC1-BF5A-F705831BA9B2}"/>
          </ac:spMkLst>
        </pc:spChg>
        <pc:picChg chg="add del mod ord">
          <ac:chgData name="BEN KHALFALLAH Hela ItimAsrScoVdf" userId="d55be94f-4073-46ba-88ef-465599598fde" providerId="ADAL" clId="{A4FF94CC-8014-4194-8A51-69C40D9833E5}" dt="2023-03-22T16:16:56.715" v="1281" actId="478"/>
          <ac:picMkLst>
            <pc:docMk/>
            <pc:sldMk cId="4128521540" sldId="430"/>
            <ac:picMk id="8" creationId="{E1C281F5-7485-4BF3-BC4B-1212E53587DD}"/>
          </ac:picMkLst>
        </pc:picChg>
        <pc:picChg chg="add del mod">
          <ac:chgData name="BEN KHALFALLAH Hela ItimAsrScoVdf" userId="d55be94f-4073-46ba-88ef-465599598fde" providerId="ADAL" clId="{A4FF94CC-8014-4194-8A51-69C40D9833E5}" dt="2023-03-22T16:16:56.715" v="1281" actId="478"/>
          <ac:picMkLst>
            <pc:docMk/>
            <pc:sldMk cId="4128521540" sldId="430"/>
            <ac:picMk id="9" creationId="{CD897462-229F-4261-8F8D-5AF9D37CD073}"/>
          </ac:picMkLst>
        </pc:picChg>
        <pc:picChg chg="add del mod">
          <ac:chgData name="BEN KHALFALLAH Hela ItimAsrScoVdf" userId="d55be94f-4073-46ba-88ef-465599598fde" providerId="ADAL" clId="{A4FF94CC-8014-4194-8A51-69C40D9833E5}" dt="2023-03-22T16:16:56.715" v="1281" actId="478"/>
          <ac:picMkLst>
            <pc:docMk/>
            <pc:sldMk cId="4128521540" sldId="430"/>
            <ac:picMk id="10" creationId="{BF7E15DF-E107-4A67-9C63-8B154D045EF0}"/>
          </ac:picMkLst>
        </pc:picChg>
        <pc:picChg chg="add del mod">
          <ac:chgData name="BEN KHALFALLAH Hela ItimAsrScoVdf" userId="d55be94f-4073-46ba-88ef-465599598fde" providerId="ADAL" clId="{A4FF94CC-8014-4194-8A51-69C40D9833E5}" dt="2023-03-22T16:16:56.715" v="1281" actId="478"/>
          <ac:picMkLst>
            <pc:docMk/>
            <pc:sldMk cId="4128521540" sldId="430"/>
            <ac:picMk id="11" creationId="{E3A48B33-DB3A-4C58-8710-DB98DF30E70F}"/>
          </ac:picMkLst>
        </pc:picChg>
        <pc:cxnChg chg="add del">
          <ac:chgData name="BEN KHALFALLAH Hela ItimAsrScoVdf" userId="d55be94f-4073-46ba-88ef-465599598fde" providerId="ADAL" clId="{A4FF94CC-8014-4194-8A51-69C40D9833E5}" dt="2023-03-22T16:11:50.826" v="1253" actId="26606"/>
          <ac:cxnSpMkLst>
            <pc:docMk/>
            <pc:sldMk cId="4128521540" sldId="430"/>
            <ac:cxnSpMk id="20" creationId="{D35323DC-C2C7-41A7-92D3-2AF72E7E96D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1:50.826" v="1253" actId="26606"/>
          <ac:cxnSpMkLst>
            <pc:docMk/>
            <pc:sldMk cId="4128521540" sldId="430"/>
            <ac:cxnSpMk id="26" creationId="{C7451CD4-E661-4A39-B545-79A6C6273666}"/>
          </ac:cxnSpMkLst>
        </pc:cxnChg>
        <pc:cxnChg chg="add">
          <ac:chgData name="BEN KHALFALLAH Hela ItimAsrScoVdf" userId="d55be94f-4073-46ba-88ef-465599598fde" providerId="ADAL" clId="{A4FF94CC-8014-4194-8A51-69C40D9833E5}" dt="2023-03-22T16:11:50.858" v="1254" actId="26606"/>
          <ac:cxnSpMkLst>
            <pc:docMk/>
            <pc:sldMk cId="4128521540" sldId="430"/>
            <ac:cxnSpMk id="28" creationId="{F890ACD7-D496-4CEA-821F-36C4198A4A2D}"/>
          </ac:cxnSpMkLst>
        </pc:cxnChg>
        <pc:cxnChg chg="add">
          <ac:chgData name="BEN KHALFALLAH Hela ItimAsrScoVdf" userId="d55be94f-4073-46ba-88ef-465599598fde" providerId="ADAL" clId="{A4FF94CC-8014-4194-8A51-69C40D9833E5}" dt="2023-03-22T16:11:50.858" v="1254" actId="26606"/>
          <ac:cxnSpMkLst>
            <pc:docMk/>
            <pc:sldMk cId="4128521540" sldId="430"/>
            <ac:cxnSpMk id="30" creationId="{5C81AFB1-5656-41BF-92C8-5BE68770B275}"/>
          </ac:cxnSpMkLst>
        </pc:cxnChg>
        <pc:cxnChg chg="add">
          <ac:chgData name="BEN KHALFALLAH Hela ItimAsrScoVdf" userId="d55be94f-4073-46ba-88ef-465599598fde" providerId="ADAL" clId="{A4FF94CC-8014-4194-8A51-69C40D9833E5}" dt="2023-03-22T16:11:50.858" v="1254" actId="26606"/>
          <ac:cxnSpMkLst>
            <pc:docMk/>
            <pc:sldMk cId="4128521540" sldId="430"/>
            <ac:cxnSpMk id="32" creationId="{997B327C-2832-4E53-A529-84CA9A74C759}"/>
          </ac:cxnSpMkLst>
        </pc:cxnChg>
        <pc:cxnChg chg="add">
          <ac:chgData name="BEN KHALFALLAH Hela ItimAsrScoVdf" userId="d55be94f-4073-46ba-88ef-465599598fde" providerId="ADAL" clId="{A4FF94CC-8014-4194-8A51-69C40D9833E5}" dt="2023-03-22T16:11:50.858" v="1254" actId="26606"/>
          <ac:cxnSpMkLst>
            <pc:docMk/>
            <pc:sldMk cId="4128521540" sldId="430"/>
            <ac:cxnSpMk id="33" creationId="{D35323DC-C2C7-41A7-92D3-2AF72E7E96DF}"/>
          </ac:cxnSpMkLst>
        </pc:cxnChg>
        <pc:cxnChg chg="add">
          <ac:chgData name="BEN KHALFALLAH Hela ItimAsrScoVdf" userId="d55be94f-4073-46ba-88ef-465599598fde" providerId="ADAL" clId="{A4FF94CC-8014-4194-8A51-69C40D9833E5}" dt="2023-03-22T16:11:50.858" v="1254" actId="26606"/>
          <ac:cxnSpMkLst>
            <pc:docMk/>
            <pc:sldMk cId="4128521540" sldId="430"/>
            <ac:cxnSpMk id="36" creationId="{4D7D08D1-4690-472B-82D2-87FD9720EA78}"/>
          </ac:cxnSpMkLst>
        </pc:cxnChg>
      </pc:sldChg>
      <pc:sldChg chg="addSp delSp modSp add mod setBg">
        <pc:chgData name="BEN KHALFALLAH Hela ItimAsrScoVdf" userId="d55be94f-4073-46ba-88ef-465599598fde" providerId="ADAL" clId="{A4FF94CC-8014-4194-8A51-69C40D9833E5}" dt="2023-03-22T16:16:09.075" v="1278" actId="26606"/>
        <pc:sldMkLst>
          <pc:docMk/>
          <pc:sldMk cId="2093613799" sldId="431"/>
        </pc:sldMkLst>
        <pc:spChg chg="mod">
          <ac:chgData name="BEN KHALFALLAH Hela ItimAsrScoVdf" userId="d55be94f-4073-46ba-88ef-465599598fde" providerId="ADAL" clId="{A4FF94CC-8014-4194-8A51-69C40D9833E5}" dt="2023-03-22T16:16:09.050" v="1277" actId="26606"/>
          <ac:spMkLst>
            <pc:docMk/>
            <pc:sldMk cId="2093613799" sldId="431"/>
            <ac:spMk id="2" creationId="{77002329-C02E-4541-B935-63B8EA6B4D5C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5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5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57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6:16:06.398" v="1275" actId="26606"/>
          <ac:spMkLst>
            <pc:docMk/>
            <pc:sldMk cId="2093613799" sldId="431"/>
            <ac:spMk id="616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16:06.398" v="1275" actId="26606"/>
          <ac:spMkLst>
            <pc:docMk/>
            <pc:sldMk cId="2093613799" sldId="431"/>
            <ac:spMk id="616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16:06.398" v="1275" actId="26606"/>
          <ac:spMkLst>
            <pc:docMk/>
            <pc:sldMk cId="2093613799" sldId="431"/>
            <ac:spMk id="6168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50" v="1277" actId="26606"/>
          <ac:spMkLst>
            <pc:docMk/>
            <pc:sldMk cId="2093613799" sldId="431"/>
            <ac:spMk id="6171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50" v="1277" actId="26606"/>
          <ac:spMkLst>
            <pc:docMk/>
            <pc:sldMk cId="2093613799" sldId="431"/>
            <ac:spMk id="6172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6:16:09.050" v="1277" actId="26606"/>
          <ac:spMkLst>
            <pc:docMk/>
            <pc:sldMk cId="2093613799" sldId="431"/>
            <ac:spMk id="6174" creationId="{F3D45596-EA0E-4DD4-956D-80389BE0D742}"/>
          </ac:spMkLst>
        </pc:spChg>
        <pc:spChg chg="add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76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77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6:16:09.075" v="1278" actId="26606"/>
          <ac:spMkLst>
            <pc:docMk/>
            <pc:sldMk cId="2093613799" sldId="431"/>
            <ac:spMk id="6179" creationId="{C6D18C07-B1F9-42F0-8956-B88FC37A674C}"/>
          </ac:spMkLst>
        </pc:spChg>
        <pc:picChg chg="add mod">
          <ac:chgData name="BEN KHALFALLAH Hela ItimAsrScoVdf" userId="d55be94f-4073-46ba-88ef-465599598fde" providerId="ADAL" clId="{A4FF94CC-8014-4194-8A51-69C40D9833E5}" dt="2023-03-22T16:16:09.050" v="1277" actId="26606"/>
          <ac:picMkLst>
            <pc:docMk/>
            <pc:sldMk cId="2093613799" sldId="431"/>
            <ac:picMk id="6146" creationId="{D3CD31D7-626D-4955-9B8A-272E5920BE2D}"/>
          </ac:picMkLst>
        </pc:picChg>
        <pc:cxnChg chg="add del">
          <ac:chgData name="BEN KHALFALLAH Hela ItimAsrScoVdf" userId="d55be94f-4073-46ba-88ef-465599598fde" providerId="ADAL" clId="{A4FF94CC-8014-4194-8A51-69C40D9833E5}" dt="2023-03-22T16:16:09.075" v="1278" actId="26606"/>
          <ac:cxnSpMkLst>
            <pc:docMk/>
            <pc:sldMk cId="2093613799" sldId="431"/>
            <ac:cxnSpMk id="615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6:06.398" v="1275" actId="26606"/>
          <ac:cxnSpMkLst>
            <pc:docMk/>
            <pc:sldMk cId="2093613799" sldId="431"/>
            <ac:cxnSpMk id="6166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6:09.050" v="1277" actId="26606"/>
          <ac:cxnSpMkLst>
            <pc:docMk/>
            <pc:sldMk cId="2093613799" sldId="431"/>
            <ac:cxnSpMk id="6170" creationId="{8E6A78A1-C775-42C8-9A7B-6998977BCBEC}"/>
          </ac:cxnSpMkLst>
        </pc:cxnChg>
        <pc:cxnChg chg="add del">
          <ac:chgData name="BEN KHALFALLAH Hela ItimAsrScoVdf" userId="d55be94f-4073-46ba-88ef-465599598fde" providerId="ADAL" clId="{A4FF94CC-8014-4194-8A51-69C40D9833E5}" dt="2023-03-22T16:16:09.050" v="1277" actId="26606"/>
          <ac:cxnSpMkLst>
            <pc:docMk/>
            <pc:sldMk cId="2093613799" sldId="431"/>
            <ac:cxnSpMk id="6173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6:16:09.075" v="1278" actId="26606"/>
          <ac:cxnSpMkLst>
            <pc:docMk/>
            <pc:sldMk cId="2093613799" sldId="431"/>
            <ac:cxnSpMk id="6178" creationId="{15E01FA5-D766-43CA-A83D-E7CF3F04E96F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20:31.587" v="1313" actId="1076"/>
        <pc:sldMkLst>
          <pc:docMk/>
          <pc:sldMk cId="1226535719" sldId="432"/>
        </pc:sldMkLst>
        <pc:spChg chg="mo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2" creationId="{05C02020-F777-4AEA-A874-5FD40886AF59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12" creationId="{3CAF01F4-43BC-4C8D-B3E7-889AD234BB3D}"/>
          </ac:spMkLst>
        </pc:spChg>
        <pc:spChg chg="add del">
          <ac:chgData name="BEN KHALFALLAH Hela ItimAsrScoVdf" userId="d55be94f-4073-46ba-88ef-465599598fde" providerId="ADAL" clId="{A4FF94CC-8014-4194-8A51-69C40D9833E5}" dt="2023-03-22T16:19:00.172" v="1294" actId="26606"/>
          <ac:spMkLst>
            <pc:docMk/>
            <pc:sldMk cId="1226535719" sldId="432"/>
            <ac:spMk id="13" creationId="{AB832D16-7558-4209-B5E6-60CFB7383EB6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14" creationId="{06CA1EFD-9858-44D0-91BA-87238CF94A39}"/>
          </ac:spMkLst>
        </pc:spChg>
        <pc:spChg chg="add del">
          <ac:chgData name="BEN KHALFALLAH Hela ItimAsrScoVdf" userId="d55be94f-4073-46ba-88ef-465599598fde" providerId="ADAL" clId="{A4FF94CC-8014-4194-8A51-69C40D9833E5}" dt="2023-03-22T16:19:00.172" v="1294" actId="26606"/>
          <ac:spMkLst>
            <pc:docMk/>
            <pc:sldMk cId="1226535719" sldId="432"/>
            <ac:spMk id="15" creationId="{0B201792-59B9-4FE8-9B2A-7F7A5AED030D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18" creationId="{312E2744-1A25-41EC-A497-D14B7A6B7048}"/>
          </ac:spMkLst>
        </pc:spChg>
        <pc:spChg chg="add del">
          <ac:chgData name="BEN KHALFALLAH Hela ItimAsrScoVdf" userId="d55be94f-4073-46ba-88ef-465599598fde" providerId="ADAL" clId="{A4FF94CC-8014-4194-8A51-69C40D9833E5}" dt="2023-03-22T16:19:00.172" v="1294" actId="26606"/>
          <ac:spMkLst>
            <pc:docMk/>
            <pc:sldMk cId="1226535719" sldId="432"/>
            <ac:spMk id="19" creationId="{6E039C7D-A523-4912-B3A2-6144DB1AC695}"/>
          </ac:spMkLst>
        </pc:spChg>
        <pc:spChg chg="add del">
          <ac:chgData name="BEN KHALFALLAH Hela ItimAsrScoVdf" userId="d55be94f-4073-46ba-88ef-465599598fde" providerId="ADAL" clId="{A4FF94CC-8014-4194-8A51-69C40D9833E5}" dt="2023-03-22T16:19:00.172" v="1294" actId="26606"/>
          <ac:spMkLst>
            <pc:docMk/>
            <pc:sldMk cId="1226535719" sldId="432"/>
            <ac:spMk id="21" creationId="{A49D93EC-2D05-4681-A2EE-7D7A25EAFA8B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25" creationId="{AF38A2AC-B378-4E1F-97CF-832A91687C3E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27" creationId="{6E2B39CF-BB18-4A2B-A09C-402FC8CB766D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29" creationId="{02DF212E-BCAB-48BA-9648-F668BC6E58AA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31" creationId="{D58B38E1-8B5E-44F0-9D0E-F768BB47F1BB}"/>
          </ac:spMkLst>
        </pc:spChg>
        <pc:spChg chg="add del">
          <ac:chgData name="BEN KHALFALLAH Hela ItimAsrScoVdf" userId="d55be94f-4073-46ba-88ef-465599598fde" providerId="ADAL" clId="{A4FF94CC-8014-4194-8A51-69C40D9833E5}" dt="2023-03-22T16:19:35.487" v="1297" actId="26606"/>
          <ac:spMkLst>
            <pc:docMk/>
            <pc:sldMk cId="1226535719" sldId="432"/>
            <ac:spMk id="33" creationId="{78F092F5-5490-4440-89C0-19439037FCFD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35" creationId="{3CAF01F4-43BC-4C8D-B3E7-889AD234BB3D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36" creationId="{06CA1EFD-9858-44D0-91BA-87238CF94A39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38" creationId="{92F0D41B-C67B-44D1-9C35-7CE575DC7AF6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39" creationId="{C535DD95-BC4A-4494-A366-D72D55AADB13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41" creationId="{A9AEFBE8-444F-4423-A45C-0D2BA58FDE41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42" creationId="{5752B6D6-4726-4321-9943-62C4B5B5F8FB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43" creationId="{C9907493-8B95-49FF-9BA7-8B2963F11742}"/>
          </ac:spMkLst>
        </pc:spChg>
        <pc:spChg chg="add del">
          <ac:chgData name="BEN KHALFALLAH Hela ItimAsrScoVdf" userId="d55be94f-4073-46ba-88ef-465599598fde" providerId="ADAL" clId="{A4FF94CC-8014-4194-8A51-69C40D9833E5}" dt="2023-03-22T16:19:39.198" v="1299" actId="26606"/>
          <ac:spMkLst>
            <pc:docMk/>
            <pc:sldMk cId="1226535719" sldId="432"/>
            <ac:spMk id="44" creationId="{1B200580-5860-4898-A2BB-6170F35DDA9C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46" creationId="{3CAF01F4-43BC-4C8D-B3E7-889AD234BB3D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47" creationId="{06CA1EFD-9858-44D0-91BA-87238CF94A39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49" creationId="{312E2744-1A25-41EC-A497-D14B7A6B7048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51" creationId="{AF38A2AC-B378-4E1F-97CF-832A91687C3E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52" creationId="{6E2B39CF-BB18-4A2B-A09C-402FC8CB766D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53" creationId="{02DF212E-BCAB-48BA-9648-F668BC6E58AA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54" creationId="{D58B38E1-8B5E-44F0-9D0E-F768BB47F1BB}"/>
          </ac:spMkLst>
        </pc:spChg>
        <pc:spChg chg="add">
          <ac:chgData name="BEN KHALFALLAH Hela ItimAsrScoVdf" userId="d55be94f-4073-46ba-88ef-465599598fde" providerId="ADAL" clId="{A4FF94CC-8014-4194-8A51-69C40D9833E5}" dt="2023-03-22T16:19:39.249" v="1300" actId="26606"/>
          <ac:spMkLst>
            <pc:docMk/>
            <pc:sldMk cId="1226535719" sldId="432"/>
            <ac:spMk id="55" creationId="{78F092F5-5490-4440-89C0-19439037FCFD}"/>
          </ac:spMkLst>
        </pc:spChg>
        <pc:spChg chg="add mod">
          <ac:chgData name="BEN KHALFALLAH Hela ItimAsrScoVdf" userId="d55be94f-4073-46ba-88ef-465599598fde" providerId="ADAL" clId="{A4FF94CC-8014-4194-8A51-69C40D9833E5}" dt="2023-03-22T16:20:05.391" v="1308" actId="1076"/>
          <ac:spMkLst>
            <pc:docMk/>
            <pc:sldMk cId="1226535719" sldId="432"/>
            <ac:spMk id="56" creationId="{BC20399A-5F7B-44F9-B798-5BD46DA45E21}"/>
          </ac:spMkLst>
        </pc:spChg>
        <pc:spChg chg="add mod">
          <ac:chgData name="BEN KHALFALLAH Hela ItimAsrScoVdf" userId="d55be94f-4073-46ba-88ef-465599598fde" providerId="ADAL" clId="{A4FF94CC-8014-4194-8A51-69C40D9833E5}" dt="2023-03-22T16:20:19.174" v="1311" actId="1076"/>
          <ac:spMkLst>
            <pc:docMk/>
            <pc:sldMk cId="1226535719" sldId="432"/>
            <ac:spMk id="57" creationId="{6EC453D0-0903-4BAB-A1B6-A609C49ED229}"/>
          </ac:spMkLst>
        </pc:spChg>
        <pc:spChg chg="add mod">
          <ac:chgData name="BEN KHALFALLAH Hela ItimAsrScoVdf" userId="d55be94f-4073-46ba-88ef-465599598fde" providerId="ADAL" clId="{A4FF94CC-8014-4194-8A51-69C40D9833E5}" dt="2023-03-22T16:20:24.194" v="1312" actId="1076"/>
          <ac:spMkLst>
            <pc:docMk/>
            <pc:sldMk cId="1226535719" sldId="432"/>
            <ac:spMk id="58" creationId="{2E5F069E-8F2D-4508-A9EE-19E95C90FDD4}"/>
          </ac:spMkLst>
        </pc:spChg>
        <pc:spChg chg="add mod">
          <ac:chgData name="BEN KHALFALLAH Hela ItimAsrScoVdf" userId="d55be94f-4073-46ba-88ef-465599598fde" providerId="ADAL" clId="{A4FF94CC-8014-4194-8A51-69C40D9833E5}" dt="2023-03-22T16:20:31.587" v="1313" actId="1076"/>
          <ac:spMkLst>
            <pc:docMk/>
            <pc:sldMk cId="1226535719" sldId="432"/>
            <ac:spMk id="59" creationId="{86C0380E-6E4E-4835-85BC-4D1C747AC994}"/>
          </ac:spMkLst>
        </pc:spChg>
        <pc:picChg chg="add mod ord">
          <ac:chgData name="BEN KHALFALLAH Hela ItimAsrScoVdf" userId="d55be94f-4073-46ba-88ef-465599598fde" providerId="ADAL" clId="{A4FF94CC-8014-4194-8A51-69C40D9833E5}" dt="2023-03-22T16:19:39.249" v="1300" actId="26606"/>
          <ac:picMkLst>
            <pc:docMk/>
            <pc:sldMk cId="1226535719" sldId="432"/>
            <ac:picMk id="4" creationId="{45B217AD-9EB8-4C91-BC84-4C038AA583F7}"/>
          </ac:picMkLst>
        </pc:picChg>
        <pc:picChg chg="add mod ord">
          <ac:chgData name="BEN KHALFALLAH Hela ItimAsrScoVdf" userId="d55be94f-4073-46ba-88ef-465599598fde" providerId="ADAL" clId="{A4FF94CC-8014-4194-8A51-69C40D9833E5}" dt="2023-03-22T16:19:39.249" v="1300" actId="26606"/>
          <ac:picMkLst>
            <pc:docMk/>
            <pc:sldMk cId="1226535719" sldId="432"/>
            <ac:picMk id="6" creationId="{166C57BB-6DF1-4165-BADC-0AAB53495C7C}"/>
          </ac:picMkLst>
        </pc:picChg>
        <pc:picChg chg="add mod">
          <ac:chgData name="BEN KHALFALLAH Hela ItimAsrScoVdf" userId="d55be94f-4073-46ba-88ef-465599598fde" providerId="ADAL" clId="{A4FF94CC-8014-4194-8A51-69C40D9833E5}" dt="2023-03-22T16:19:39.249" v="1300" actId="26606"/>
          <ac:picMkLst>
            <pc:docMk/>
            <pc:sldMk cId="1226535719" sldId="432"/>
            <ac:picMk id="8" creationId="{EF8E1728-FC57-4859-9A5C-D75459444593}"/>
          </ac:picMkLst>
        </pc:picChg>
        <pc:picChg chg="add mod ord">
          <ac:chgData name="BEN KHALFALLAH Hela ItimAsrScoVdf" userId="d55be94f-4073-46ba-88ef-465599598fde" providerId="ADAL" clId="{A4FF94CC-8014-4194-8A51-69C40D9833E5}" dt="2023-03-22T16:19:39.249" v="1300" actId="26606"/>
          <ac:picMkLst>
            <pc:docMk/>
            <pc:sldMk cId="1226535719" sldId="432"/>
            <ac:picMk id="10" creationId="{FA2215A4-404A-4022-8EA4-96A9BE1333BE}"/>
          </ac:picMkLst>
        </pc:picChg>
        <pc:cxnChg chg="add del">
          <ac:chgData name="BEN KHALFALLAH Hela ItimAsrScoVdf" userId="d55be94f-4073-46ba-88ef-465599598fde" providerId="ADAL" clId="{A4FF94CC-8014-4194-8A51-69C40D9833E5}" dt="2023-03-22T16:19:35.487" v="1297" actId="26606"/>
          <ac:cxnSpMkLst>
            <pc:docMk/>
            <pc:sldMk cId="1226535719" sldId="432"/>
            <ac:cxnSpMk id="16" creationId="{D35323DC-C2C7-41A7-92D3-2AF72E7E96D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9:00.172" v="1294" actId="26606"/>
          <ac:cxnSpMkLst>
            <pc:docMk/>
            <pc:sldMk cId="1226535719" sldId="432"/>
            <ac:cxnSpMk id="17" creationId="{461931C1-E9DE-4D66-831E-9ABDF15748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19:35.487" v="1297" actId="26606"/>
          <ac:cxnSpMkLst>
            <pc:docMk/>
            <pc:sldMk cId="1226535719" sldId="432"/>
            <ac:cxnSpMk id="20" creationId="{70DB1793-8C8B-4101-B01A-456200A47392}"/>
          </ac:cxnSpMkLst>
        </pc:cxnChg>
        <pc:cxnChg chg="add del">
          <ac:chgData name="BEN KHALFALLAH Hela ItimAsrScoVdf" userId="d55be94f-4073-46ba-88ef-465599598fde" providerId="ADAL" clId="{A4FF94CC-8014-4194-8A51-69C40D9833E5}" dt="2023-03-22T16:19:00.172" v="1294" actId="26606"/>
          <ac:cxnSpMkLst>
            <pc:docMk/>
            <pc:sldMk cId="1226535719" sldId="432"/>
            <ac:cxnSpMk id="23" creationId="{2442687C-F41B-4C0D-9F5D-4EDE18A5563A}"/>
          </ac:cxnSpMkLst>
        </pc:cxnChg>
        <pc:cxnChg chg="add del">
          <ac:chgData name="BEN KHALFALLAH Hela ItimAsrScoVdf" userId="d55be94f-4073-46ba-88ef-465599598fde" providerId="ADAL" clId="{A4FF94CC-8014-4194-8A51-69C40D9833E5}" dt="2023-03-22T16:19:39.198" v="1299" actId="26606"/>
          <ac:cxnSpMkLst>
            <pc:docMk/>
            <pc:sldMk cId="1226535719" sldId="432"/>
            <ac:cxnSpMk id="37" creationId="{D35323DC-C2C7-41A7-92D3-2AF72E7E96DF}"/>
          </ac:cxnSpMkLst>
        </pc:cxnChg>
        <pc:cxnChg chg="add del">
          <ac:chgData name="BEN KHALFALLAH Hela ItimAsrScoVdf" userId="d55be94f-4073-46ba-88ef-465599598fde" providerId="ADAL" clId="{A4FF94CC-8014-4194-8A51-69C40D9833E5}" dt="2023-03-22T16:19:39.198" v="1299" actId="26606"/>
          <ac:cxnSpMkLst>
            <pc:docMk/>
            <pc:sldMk cId="1226535719" sldId="432"/>
            <ac:cxnSpMk id="40" creationId="{1E67CA7E-5903-425B-8E09-0FBA58014BB5}"/>
          </ac:cxnSpMkLst>
        </pc:cxnChg>
        <pc:cxnChg chg="add">
          <ac:chgData name="BEN KHALFALLAH Hela ItimAsrScoVdf" userId="d55be94f-4073-46ba-88ef-465599598fde" providerId="ADAL" clId="{A4FF94CC-8014-4194-8A51-69C40D9833E5}" dt="2023-03-22T16:19:39.249" v="1300" actId="26606"/>
          <ac:cxnSpMkLst>
            <pc:docMk/>
            <pc:sldMk cId="1226535719" sldId="432"/>
            <ac:cxnSpMk id="48" creationId="{D35323DC-C2C7-41A7-92D3-2AF72E7E96DF}"/>
          </ac:cxnSpMkLst>
        </pc:cxnChg>
        <pc:cxnChg chg="add">
          <ac:chgData name="BEN KHALFALLAH Hela ItimAsrScoVdf" userId="d55be94f-4073-46ba-88ef-465599598fde" providerId="ADAL" clId="{A4FF94CC-8014-4194-8A51-69C40D9833E5}" dt="2023-03-22T16:19:39.249" v="1300" actId="26606"/>
          <ac:cxnSpMkLst>
            <pc:docMk/>
            <pc:sldMk cId="1226535719" sldId="432"/>
            <ac:cxnSpMk id="50" creationId="{70DB1793-8C8B-4101-B01A-456200A47392}"/>
          </ac:cxnSpMkLst>
        </pc:cxnChg>
      </pc:sldChg>
      <pc:sldChg chg="new del">
        <pc:chgData name="BEN KHALFALLAH Hela ItimAsrScoVdf" userId="d55be94f-4073-46ba-88ef-465599598fde" providerId="ADAL" clId="{A4FF94CC-8014-4194-8A51-69C40D9833E5}" dt="2023-03-22T16:20:55.102" v="1316" actId="47"/>
        <pc:sldMkLst>
          <pc:docMk/>
          <pc:sldMk cId="3133921495" sldId="433"/>
        </pc:sldMkLst>
      </pc:sldChg>
      <pc:sldChg chg="addSp delSp modSp new del mod setBg">
        <pc:chgData name="BEN KHALFALLAH Hela ItimAsrScoVdf" userId="d55be94f-4073-46ba-88ef-465599598fde" providerId="ADAL" clId="{A4FF94CC-8014-4194-8A51-69C40D9833E5}" dt="2023-03-22T16:23:54.266" v="1358" actId="47"/>
        <pc:sldMkLst>
          <pc:docMk/>
          <pc:sldMk cId="3799672483" sldId="433"/>
        </pc:sldMkLst>
        <pc:spChg chg="mod">
          <ac:chgData name="BEN KHALFALLAH Hela ItimAsrScoVdf" userId="d55be94f-4073-46ba-88ef-465599598fde" providerId="ADAL" clId="{A4FF94CC-8014-4194-8A51-69C40D9833E5}" dt="2023-03-22T16:22:13.857" v="1327" actId="26606"/>
          <ac:spMkLst>
            <pc:docMk/>
            <pc:sldMk cId="3799672483" sldId="433"/>
            <ac:spMk id="2" creationId="{A854AE3C-06C7-4C11-8C8E-7D94B54E2661}"/>
          </ac:spMkLst>
        </pc:spChg>
        <pc:spChg chg="mod">
          <ac:chgData name="BEN KHALFALLAH Hela ItimAsrScoVdf" userId="d55be94f-4073-46ba-88ef-465599598fde" providerId="ADAL" clId="{A4FF94CC-8014-4194-8A51-69C40D9833E5}" dt="2023-03-22T16:23:47.633" v="1355" actId="21"/>
          <ac:spMkLst>
            <pc:docMk/>
            <pc:sldMk cId="3799672483" sldId="433"/>
            <ac:spMk id="3" creationId="{C89B5EA0-E979-445D-BFC0-15DFD1F38426}"/>
          </ac:spMkLst>
        </pc:spChg>
        <pc:spChg chg="add del">
          <ac:chgData name="BEN KHALFALLAH Hela ItimAsrScoVdf" userId="d55be94f-4073-46ba-88ef-465599598fde" providerId="ADAL" clId="{A4FF94CC-8014-4194-8A51-69C40D9833E5}" dt="2023-03-22T16:22:13.852" v="1326" actId="26606"/>
          <ac:spMkLst>
            <pc:docMk/>
            <pc:sldMk cId="3799672483" sldId="433"/>
            <ac:spMk id="8" creationId="{77D7B666-D5E6-48CE-B26A-FB5E5C34AF90}"/>
          </ac:spMkLst>
        </pc:spChg>
        <pc:spChg chg="add del">
          <ac:chgData name="BEN KHALFALLAH Hela ItimAsrScoVdf" userId="d55be94f-4073-46ba-88ef-465599598fde" providerId="ADAL" clId="{A4FF94CC-8014-4194-8A51-69C40D9833E5}" dt="2023-03-22T16:22:13.852" v="1326" actId="26606"/>
          <ac:spMkLst>
            <pc:docMk/>
            <pc:sldMk cId="3799672483" sldId="433"/>
            <ac:spMk id="10" creationId="{F6EE670A-A41A-44AD-BC1C-2090365EB5B3}"/>
          </ac:spMkLst>
        </pc:spChg>
        <pc:spChg chg="add">
          <ac:chgData name="BEN KHALFALLAH Hela ItimAsrScoVdf" userId="d55be94f-4073-46ba-88ef-465599598fde" providerId="ADAL" clId="{A4FF94CC-8014-4194-8A51-69C40D9833E5}" dt="2023-03-22T16:22:13.857" v="1327" actId="26606"/>
          <ac:spMkLst>
            <pc:docMk/>
            <pc:sldMk cId="3799672483" sldId="433"/>
            <ac:spMk id="12" creationId="{B0890400-BB8B-4A44-AB63-65C7CA223EBA}"/>
          </ac:spMkLst>
        </pc:spChg>
        <pc:cxnChg chg="add">
          <ac:chgData name="BEN KHALFALLAH Hela ItimAsrScoVdf" userId="d55be94f-4073-46ba-88ef-465599598fde" providerId="ADAL" clId="{A4FF94CC-8014-4194-8A51-69C40D9833E5}" dt="2023-03-22T16:22:13.857" v="1327" actId="26606"/>
          <ac:cxnSpMkLst>
            <pc:docMk/>
            <pc:sldMk cId="3799672483" sldId="433"/>
            <ac:cxnSpMk id="13" creationId="{4D39B797-CDC6-4529-8A36-9CBFC9816337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24:49.055" v="1372" actId="20577"/>
        <pc:sldMkLst>
          <pc:docMk/>
          <pc:sldMk cId="280911513" sldId="434"/>
        </pc:sldMkLst>
        <pc:spChg chg="add mod">
          <ac:chgData name="BEN KHALFALLAH Hela ItimAsrScoVdf" userId="d55be94f-4073-46ba-88ef-465599598fde" providerId="ADAL" clId="{A4FF94CC-8014-4194-8A51-69C40D9833E5}" dt="2023-03-22T16:24:24.177" v="1367" actId="122"/>
          <ac:spMkLst>
            <pc:docMk/>
            <pc:sldMk cId="280911513" sldId="434"/>
            <ac:spMk id="4" creationId="{19ECE545-8AAF-42AA-B027-89AD30B841EF}"/>
          </ac:spMkLst>
        </pc:spChg>
        <pc:spChg chg="add del">
          <ac:chgData name="BEN KHALFALLAH Hela ItimAsrScoVdf" userId="d55be94f-4073-46ba-88ef-465599598fde" providerId="ADAL" clId="{A4FF94CC-8014-4194-8A51-69C40D9833E5}" dt="2023-03-22T16:24:03.238" v="1360" actId="26606"/>
          <ac:spMkLst>
            <pc:docMk/>
            <pc:sldMk cId="280911513" sldId="434"/>
            <ac:spMk id="9" creationId="{904C0BC6-B04D-4459-B721-9C030C392739}"/>
          </ac:spMkLst>
        </pc:spChg>
        <pc:spChg chg="add del">
          <ac:chgData name="BEN KHALFALLAH Hela ItimAsrScoVdf" userId="d55be94f-4073-46ba-88ef-465599598fde" providerId="ADAL" clId="{A4FF94CC-8014-4194-8A51-69C40D9833E5}" dt="2023-03-22T16:24:03.238" v="1360" actId="26606"/>
          <ac:spMkLst>
            <pc:docMk/>
            <pc:sldMk cId="280911513" sldId="434"/>
            <ac:spMk id="11" creationId="{CB2F024E-D853-479C-B5A9-08293A2D7212}"/>
          </ac:spMkLst>
        </pc:spChg>
        <pc:spChg chg="add del">
          <ac:chgData name="BEN KHALFALLAH Hela ItimAsrScoVdf" userId="d55be94f-4073-46ba-88ef-465599598fde" providerId="ADAL" clId="{A4FF94CC-8014-4194-8A51-69C40D9833E5}" dt="2023-03-22T16:24:12.152" v="1362" actId="26606"/>
          <ac:spMkLst>
            <pc:docMk/>
            <pc:sldMk cId="280911513" sldId="434"/>
            <ac:spMk id="14" creationId="{9413DE7D-4710-463F-9A37-FC3DA82954C6}"/>
          </ac:spMkLst>
        </pc:spChg>
        <pc:spChg chg="add del">
          <ac:chgData name="BEN KHALFALLAH Hela ItimAsrScoVdf" userId="d55be94f-4073-46ba-88ef-465599598fde" providerId="ADAL" clId="{A4FF94CC-8014-4194-8A51-69C40D9833E5}" dt="2023-03-22T16:24:13.768" v="1364" actId="26606"/>
          <ac:spMkLst>
            <pc:docMk/>
            <pc:sldMk cId="280911513" sldId="434"/>
            <ac:spMk id="16" creationId="{904C0BC6-B04D-4459-B721-9C030C392739}"/>
          </ac:spMkLst>
        </pc:spChg>
        <pc:spChg chg="add del">
          <ac:chgData name="BEN KHALFALLAH Hela ItimAsrScoVdf" userId="d55be94f-4073-46ba-88ef-465599598fde" providerId="ADAL" clId="{A4FF94CC-8014-4194-8A51-69C40D9833E5}" dt="2023-03-22T16:24:13.768" v="1364" actId="26606"/>
          <ac:spMkLst>
            <pc:docMk/>
            <pc:sldMk cId="280911513" sldId="434"/>
            <ac:spMk id="17" creationId="{CB2F024E-D853-479C-B5A9-08293A2D7212}"/>
          </ac:spMkLst>
        </pc:spChg>
        <pc:spChg chg="add">
          <ac:chgData name="BEN KHALFALLAH Hela ItimAsrScoVdf" userId="d55be94f-4073-46ba-88ef-465599598fde" providerId="ADAL" clId="{A4FF94CC-8014-4194-8A51-69C40D9833E5}" dt="2023-03-22T16:24:13.781" v="1365" actId="26606"/>
          <ac:spMkLst>
            <pc:docMk/>
            <pc:sldMk cId="280911513" sldId="434"/>
            <ac:spMk id="19" creationId="{28BA90A1-6BEC-48B7-BBE0-88632622544A}"/>
          </ac:spMkLst>
        </pc:spChg>
        <pc:spChg chg="add">
          <ac:chgData name="BEN KHALFALLAH Hela ItimAsrScoVdf" userId="d55be94f-4073-46ba-88ef-465599598fde" providerId="ADAL" clId="{A4FF94CC-8014-4194-8A51-69C40D9833E5}" dt="2023-03-22T16:24:13.781" v="1365" actId="26606"/>
          <ac:spMkLst>
            <pc:docMk/>
            <pc:sldMk cId="280911513" sldId="434"/>
            <ac:spMk id="20" creationId="{D7950F2D-29CC-4F1C-8AFA-D6AE15BFA243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16:24:49.055" v="1372" actId="20577"/>
          <ac:graphicFrameMkLst>
            <pc:docMk/>
            <pc:sldMk cId="280911513" sldId="434"/>
            <ac:graphicFrameMk id="2" creationId="{B1A98249-043C-474B-AAFA-CA06E55E6458}"/>
          </ac:graphicFrameMkLst>
        </pc:graphicFrameChg>
        <pc:cxnChg chg="add del">
          <ac:chgData name="BEN KHALFALLAH Hela ItimAsrScoVdf" userId="d55be94f-4073-46ba-88ef-465599598fde" providerId="ADAL" clId="{A4FF94CC-8014-4194-8A51-69C40D9833E5}" dt="2023-03-22T16:24:12.152" v="1362" actId="26606"/>
          <ac:cxnSpMkLst>
            <pc:docMk/>
            <pc:sldMk cId="280911513" sldId="434"/>
            <ac:cxnSpMk id="13" creationId="{B05BFB19-669B-436A-9E38-5011D6F93B8D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20:16:39.648" v="5285" actId="207"/>
        <pc:sldMkLst>
          <pc:docMk/>
          <pc:sldMk cId="3456267210" sldId="435"/>
        </pc:sldMkLst>
        <pc:spChg chg="mod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2" creationId="{F33920B6-B65D-4FA5-94A8-588F9206C467}"/>
          </ac:spMkLst>
        </pc:spChg>
        <pc:spChg chg="add del mod">
          <ac:chgData name="BEN KHALFALLAH Hela ItimAsrScoVdf" userId="d55be94f-4073-46ba-88ef-465599598fde" providerId="ADAL" clId="{A4FF94CC-8014-4194-8A51-69C40D9833E5}" dt="2023-03-22T16:32:39.641" v="1438" actId="21"/>
          <ac:spMkLst>
            <pc:docMk/>
            <pc:sldMk cId="3456267210" sldId="435"/>
            <ac:spMk id="4" creationId="{CC26B4AE-50DF-4CF3-9327-B02420BE3489}"/>
          </ac:spMkLst>
        </pc:spChg>
        <pc:spChg chg="add del mod">
          <ac:chgData name="BEN KHALFALLAH Hela ItimAsrScoVdf" userId="d55be94f-4073-46ba-88ef-465599598fde" providerId="ADAL" clId="{A4FF94CC-8014-4194-8A51-69C40D9833E5}" dt="2023-03-22T20:15:59.612" v="5276" actId="21"/>
          <ac:spMkLst>
            <pc:docMk/>
            <pc:sldMk cId="3456267210" sldId="435"/>
            <ac:spMk id="28" creationId="{486E49BF-9B02-4EB8-A1C2-5BBA7FF2ABB0}"/>
          </ac:spMkLst>
        </pc:spChg>
        <pc:spChg chg="add mod">
          <ac:chgData name="BEN KHALFALLAH Hela ItimAsrScoVdf" userId="d55be94f-4073-46ba-88ef-465599598fde" providerId="ADAL" clId="{A4FF94CC-8014-4194-8A51-69C40D9833E5}" dt="2023-03-22T20:16:39.648" v="5285" actId="207"/>
          <ac:spMkLst>
            <pc:docMk/>
            <pc:sldMk cId="3456267210" sldId="435"/>
            <ac:spMk id="36" creationId="{169CC238-7BE2-4621-8015-8D63CBB2F4B8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79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81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85" creationId="{6DC2B03A-99C8-41EC-9E10-848CC094657F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89" creationId="{DF395312-E11B-4CEE-B99D-1C6A091C075C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91" creationId="{CA277E21-4A22-4F4B-A859-7EC231AEA5E0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93" creationId="{54C05C7E-2D18-45A2-93F7-CDDC4526FB56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95" creationId="{F920AD80-D6EE-4F0C-8E89-B6263C2F2576}"/>
          </ac:spMkLst>
        </pc:spChg>
        <pc:spChg chg="add del">
          <ac:chgData name="BEN KHALFALLAH Hela ItimAsrScoVdf" userId="d55be94f-4073-46ba-88ef-465599598fde" providerId="ADAL" clId="{A4FF94CC-8014-4194-8A51-69C40D9833E5}" dt="2023-03-22T16:32:54.408" v="1439" actId="26606"/>
          <ac:spMkLst>
            <pc:docMk/>
            <pc:sldMk cId="3456267210" sldId="435"/>
            <ac:spMk id="7197" creationId="{6A045B26-F98C-4031-BC85-36A5A9E93549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02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04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08" creationId="{6DC2B03A-99C8-41EC-9E10-848CC094657F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12" creationId="{DF395312-E11B-4CEE-B99D-1C6A091C075C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14" creationId="{CA277E21-4A22-4F4B-A859-7EC231AEA5E0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16" creationId="{54C05C7E-2D18-45A2-93F7-CDDC4526FB56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18" creationId="{F920AD80-D6EE-4F0C-8E89-B6263C2F2576}"/>
          </ac:spMkLst>
        </pc:spChg>
        <pc:spChg chg="add del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20" creationId="{6A045B26-F98C-4031-BC85-36A5A9E93549}"/>
          </ac:spMkLst>
        </pc:spChg>
        <pc:spChg chg="add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25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27" creationId="{73834904-4D9B-41F7-8DA6-0709FD9F7E9D}"/>
          </ac:spMkLst>
        </pc:spChg>
        <pc:spChg chg="add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31" creationId="{1D2E3C52-528A-4049-BCAA-5460756BC033}"/>
          </ac:spMkLst>
        </pc:spChg>
        <pc:spChg chg="add">
          <ac:chgData name="BEN KHALFALLAH Hela ItimAsrScoVdf" userId="d55be94f-4073-46ba-88ef-465599598fde" providerId="ADAL" clId="{A4FF94CC-8014-4194-8A51-69C40D9833E5}" dt="2023-03-22T20:16:07.795" v="5277" actId="26606"/>
          <ac:spMkLst>
            <pc:docMk/>
            <pc:sldMk cId="3456267210" sldId="435"/>
            <ac:spMk id="7233" creationId="{CD5B542C-8183-4445-AF4D-B23AAE3299EE}"/>
          </ac:spMkLst>
        </pc:spChg>
        <pc:picChg chg="add del mod">
          <ac:chgData name="BEN KHALFALLAH Hela ItimAsrScoVdf" userId="d55be94f-4073-46ba-88ef-465599598fde" providerId="ADAL" clId="{A4FF94CC-8014-4194-8A51-69C40D9833E5}" dt="2023-03-22T16:26:12.393" v="1377" actId="478"/>
          <ac:picMkLst>
            <pc:docMk/>
            <pc:sldMk cId="3456267210" sldId="435"/>
            <ac:picMk id="3" creationId="{61D65009-D77D-4833-9F0E-9AE81732EE05}"/>
          </ac:picMkLst>
        </pc:picChg>
        <pc:picChg chg="add mod">
          <ac:chgData name="BEN KHALFALLAH Hela ItimAsrScoVdf" userId="d55be94f-4073-46ba-88ef-465599598fde" providerId="ADAL" clId="{A4FF94CC-8014-4194-8A51-69C40D9833E5}" dt="2023-03-22T20:16:32.074" v="5284" actId="1076"/>
          <ac:picMkLst>
            <pc:docMk/>
            <pc:sldMk cId="3456267210" sldId="435"/>
            <ac:picMk id="37" creationId="{D1F05A5A-2B2E-49E6-BB48-C17589AA7D3C}"/>
          </ac:picMkLst>
        </pc:picChg>
        <pc:picChg chg="add del mod ord">
          <ac:chgData name="BEN KHALFALLAH Hela ItimAsrScoVdf" userId="d55be94f-4073-46ba-88ef-465599598fde" providerId="ADAL" clId="{A4FF94CC-8014-4194-8A51-69C40D9833E5}" dt="2023-03-22T20:16:24.459" v="5281" actId="21"/>
          <ac:picMkLst>
            <pc:docMk/>
            <pc:sldMk cId="3456267210" sldId="435"/>
            <ac:picMk id="7170" creationId="{92F4F4B7-B753-417A-9A80-4FDA07B6223C}"/>
          </ac:picMkLst>
        </pc:picChg>
        <pc:picChg chg="add del">
          <ac:chgData name="BEN KHALFALLAH Hela ItimAsrScoVdf" userId="d55be94f-4073-46ba-88ef-465599598fde" providerId="ADAL" clId="{A4FF94CC-8014-4194-8A51-69C40D9833E5}" dt="2023-03-22T16:28:38.351" v="1382" actId="478"/>
          <ac:picMkLst>
            <pc:docMk/>
            <pc:sldMk cId="3456267210" sldId="435"/>
            <ac:picMk id="7172" creationId="{437B45F9-DC5C-4A1F-BA6A-E2C93C4B54D3}"/>
          </ac:picMkLst>
        </pc:picChg>
        <pc:picChg chg="add mod">
          <ac:chgData name="BEN KHALFALLAH Hela ItimAsrScoVdf" userId="d55be94f-4073-46ba-88ef-465599598fde" providerId="ADAL" clId="{A4FF94CC-8014-4194-8A51-69C40D9833E5}" dt="2023-03-22T20:16:26.801" v="5282" actId="1076"/>
          <ac:picMkLst>
            <pc:docMk/>
            <pc:sldMk cId="3456267210" sldId="435"/>
            <ac:picMk id="7174" creationId="{CDBF4F51-B5C2-4806-8B41-0CAC1962FFE0}"/>
          </ac:picMkLst>
        </pc:picChg>
        <pc:cxnChg chg="add del">
          <ac:chgData name="BEN KHALFALLAH Hela ItimAsrScoVdf" userId="d55be94f-4073-46ba-88ef-465599598fde" providerId="ADAL" clId="{A4FF94CC-8014-4194-8A51-69C40D9833E5}" dt="2023-03-22T16:32:54.408" v="1439" actId="26606"/>
          <ac:cxnSpMkLst>
            <pc:docMk/>
            <pc:sldMk cId="3456267210" sldId="435"/>
            <ac:cxnSpMk id="7183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6:32:54.408" v="1439" actId="26606"/>
          <ac:cxnSpMkLst>
            <pc:docMk/>
            <pc:sldMk cId="3456267210" sldId="435"/>
            <ac:cxnSpMk id="7187" creationId="{11E9621E-D18D-45F5-8B91-2FA8EBB096A5}"/>
          </ac:cxnSpMkLst>
        </pc:cxnChg>
        <pc:cxnChg chg="add del">
          <ac:chgData name="BEN KHALFALLAH Hela ItimAsrScoVdf" userId="d55be94f-4073-46ba-88ef-465599598fde" providerId="ADAL" clId="{A4FF94CC-8014-4194-8A51-69C40D9833E5}" dt="2023-03-22T20:16:07.795" v="5277" actId="26606"/>
          <ac:cxnSpMkLst>
            <pc:docMk/>
            <pc:sldMk cId="3456267210" sldId="435"/>
            <ac:cxnSpMk id="7206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20:16:07.795" v="5277" actId="26606"/>
          <ac:cxnSpMkLst>
            <pc:docMk/>
            <pc:sldMk cId="3456267210" sldId="435"/>
            <ac:cxnSpMk id="7210" creationId="{11E9621E-D18D-45F5-8B91-2FA8EBB096A5}"/>
          </ac:cxnSpMkLst>
        </pc:cxnChg>
        <pc:cxnChg chg="add">
          <ac:chgData name="BEN KHALFALLAH Hela ItimAsrScoVdf" userId="d55be94f-4073-46ba-88ef-465599598fde" providerId="ADAL" clId="{A4FF94CC-8014-4194-8A51-69C40D9833E5}" dt="2023-03-22T20:16:07.795" v="5277" actId="26606"/>
          <ac:cxnSpMkLst>
            <pc:docMk/>
            <pc:sldMk cId="3456267210" sldId="435"/>
            <ac:cxnSpMk id="7229" creationId="{C00D1207-ECAF-48E9-8834-2CE4D2198234}"/>
          </ac:cxnSpMkLst>
        </pc:cxnChg>
        <pc:cxnChg chg="add">
          <ac:chgData name="BEN KHALFALLAH Hela ItimAsrScoVdf" userId="d55be94f-4073-46ba-88ef-465599598fde" providerId="ADAL" clId="{A4FF94CC-8014-4194-8A51-69C40D9833E5}" dt="2023-03-22T20:16:07.795" v="5277" actId="26606"/>
          <ac:cxnSpMkLst>
            <pc:docMk/>
            <pc:sldMk cId="3456267210" sldId="435"/>
            <ac:cxnSpMk id="7235" creationId="{84ED9B5A-5577-4CA5-97AA-0E5E2EA9756F}"/>
          </ac:cxnSpMkLst>
        </pc:cxnChg>
        <pc:cxnChg chg="add">
          <ac:chgData name="BEN KHALFALLAH Hela ItimAsrScoVdf" userId="d55be94f-4073-46ba-88ef-465599598fde" providerId="ADAL" clId="{A4FF94CC-8014-4194-8A51-69C40D9833E5}" dt="2023-03-22T20:16:07.795" v="5277" actId="26606"/>
          <ac:cxnSpMkLst>
            <pc:docMk/>
            <pc:sldMk cId="3456267210" sldId="435"/>
            <ac:cxnSpMk id="7237" creationId="{2724283B-587C-4A0E-A50E-B8914975B48A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6:47:05.669" v="1543" actId="20577"/>
        <pc:sldMkLst>
          <pc:docMk/>
          <pc:sldMk cId="1593425457" sldId="436"/>
        </pc:sldMkLst>
        <pc:spChg chg="mod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2" creationId="{B249C41E-B709-4297-A19D-BAD5F6B9BF31}"/>
          </ac:spMkLst>
        </pc:spChg>
        <pc:spChg chg="add del mod">
          <ac:chgData name="BEN KHALFALLAH Hela ItimAsrScoVdf" userId="d55be94f-4073-46ba-88ef-465599598fde" providerId="ADAL" clId="{A4FF94CC-8014-4194-8A51-69C40D9833E5}" dt="2023-03-22T16:40:15.077" v="1468" actId="21"/>
          <ac:spMkLst>
            <pc:docMk/>
            <pc:sldMk cId="1593425457" sldId="436"/>
            <ac:spMk id="28" creationId="{55CF2B57-3C20-48EF-BA00-E6D3B2D66007}"/>
          </ac:spMkLst>
        </pc:spChg>
        <pc:spChg chg="add del mod">
          <ac:chgData name="BEN KHALFALLAH Hela ItimAsrScoVdf" userId="d55be94f-4073-46ba-88ef-465599598fde" providerId="ADAL" clId="{A4FF94CC-8014-4194-8A51-69C40D9833E5}" dt="2023-03-22T16:47:02.032" v="1540" actId="478"/>
          <ac:spMkLst>
            <pc:docMk/>
            <pc:sldMk cId="1593425457" sldId="436"/>
            <ac:spMk id="55" creationId="{2224B67C-063E-4708-BAD0-985F554852EB}"/>
          </ac:spMkLst>
        </pc:spChg>
        <pc:spChg chg="add mod">
          <ac:chgData name="BEN KHALFALLAH Hela ItimAsrScoVdf" userId="d55be94f-4073-46ba-88ef-465599598fde" providerId="ADAL" clId="{A4FF94CC-8014-4194-8A51-69C40D9833E5}" dt="2023-03-22T16:47:05.669" v="1543" actId="20577"/>
          <ac:spMkLst>
            <pc:docMk/>
            <pc:sldMk cId="1593425457" sldId="436"/>
            <ac:spMk id="56" creationId="{C6E678C6-8271-4C65-9EB0-A36CE6B320E8}"/>
          </ac:spMkLst>
        </pc:spChg>
        <pc:spChg chg="add del">
          <ac:chgData name="BEN KHALFALLAH Hela ItimAsrScoVdf" userId="d55be94f-4073-46ba-88ef-465599598fde" providerId="ADAL" clId="{A4FF94CC-8014-4194-8A51-69C40D9833E5}" dt="2023-03-22T16:39:40.102" v="1456" actId="26606"/>
          <ac:spMkLst>
            <pc:docMk/>
            <pc:sldMk cId="1593425457" sldId="436"/>
            <ac:spMk id="8199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39:40.102" v="1456" actId="26606"/>
          <ac:spMkLst>
            <pc:docMk/>
            <pc:sldMk cId="1593425457" sldId="436"/>
            <ac:spMk id="8201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39:40.102" v="1456" actId="26606"/>
          <ac:spMkLst>
            <pc:docMk/>
            <pc:sldMk cId="1593425457" sldId="436"/>
            <ac:spMk id="8205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6:39:41.977" v="1458" actId="26606"/>
          <ac:spMkLst>
            <pc:docMk/>
            <pc:sldMk cId="1593425457" sldId="436"/>
            <ac:spMk id="821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39:41.977" v="1458" actId="26606"/>
          <ac:spMkLst>
            <pc:docMk/>
            <pc:sldMk cId="1593425457" sldId="436"/>
            <ac:spMk id="8211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39:41.977" v="1458" actId="26606"/>
          <ac:spMkLst>
            <pc:docMk/>
            <pc:sldMk cId="1593425457" sldId="436"/>
            <ac:spMk id="8213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6:39:41.977" v="1458" actId="26606"/>
          <ac:spMkLst>
            <pc:docMk/>
            <pc:sldMk cId="1593425457" sldId="436"/>
            <ac:spMk id="8214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2T16:39:43.886" v="1460" actId="26606"/>
          <ac:spMkLst>
            <pc:docMk/>
            <pc:sldMk cId="1593425457" sldId="436"/>
            <ac:spMk id="821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39:43.886" v="1460" actId="26606"/>
          <ac:spMkLst>
            <pc:docMk/>
            <pc:sldMk cId="1593425457" sldId="436"/>
            <ac:spMk id="821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39:43.886" v="1460" actId="26606"/>
          <ac:spMkLst>
            <pc:docMk/>
            <pc:sldMk cId="1593425457" sldId="436"/>
            <ac:spMk id="8219" creationId="{286BE877-8405-42B2-A8E4-BF4224E015EF}"/>
          </ac:spMkLst>
        </pc:spChg>
        <pc:spChg chg="add del">
          <ac:chgData name="BEN KHALFALLAH Hela ItimAsrScoVdf" userId="d55be94f-4073-46ba-88ef-465599598fde" providerId="ADAL" clId="{A4FF94CC-8014-4194-8A51-69C40D9833E5}" dt="2023-03-22T16:39:43.886" v="1460" actId="26606"/>
          <ac:spMkLst>
            <pc:docMk/>
            <pc:sldMk cId="1593425457" sldId="436"/>
            <ac:spMk id="8220" creationId="{4F4916F3-5270-48BF-8D54-7990F611BF30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2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2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26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27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2T16:40:21.673" v="1470" actId="26606"/>
          <ac:spMkLst>
            <pc:docMk/>
            <pc:sldMk cId="1593425457" sldId="436"/>
            <ac:spMk id="823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0:21.673" v="1470" actId="26606"/>
          <ac:spMkLst>
            <pc:docMk/>
            <pc:sldMk cId="1593425457" sldId="436"/>
            <ac:spMk id="8235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0:21.673" v="1470" actId="26606"/>
          <ac:spMkLst>
            <pc:docMk/>
            <pc:sldMk cId="1593425457" sldId="436"/>
            <ac:spMk id="8239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6:40:21.673" v="1470" actId="26606"/>
          <ac:spMkLst>
            <pc:docMk/>
            <pc:sldMk cId="1593425457" sldId="436"/>
            <ac:spMk id="8241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2T16:40:25.669" v="1472" actId="26606"/>
          <ac:spMkLst>
            <pc:docMk/>
            <pc:sldMk cId="1593425457" sldId="436"/>
            <ac:spMk id="8245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0:25.669" v="1472" actId="26606"/>
          <ac:spMkLst>
            <pc:docMk/>
            <pc:sldMk cId="1593425457" sldId="436"/>
            <ac:spMk id="8246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0:25.669" v="1472" actId="26606"/>
          <ac:spMkLst>
            <pc:docMk/>
            <pc:sldMk cId="1593425457" sldId="436"/>
            <ac:spMk id="8248" creationId="{2A85F7B3-F4E6-4FBF-B74E-43CAB468F500}"/>
          </ac:spMkLst>
        </pc:spChg>
        <pc:spChg chg="add del">
          <ac:chgData name="BEN KHALFALLAH Hela ItimAsrScoVdf" userId="d55be94f-4073-46ba-88ef-465599598fde" providerId="ADAL" clId="{A4FF94CC-8014-4194-8A51-69C40D9833E5}" dt="2023-03-22T16:40:26.620" v="1474" actId="26606"/>
          <ac:spMkLst>
            <pc:docMk/>
            <pc:sldMk cId="1593425457" sldId="436"/>
            <ac:spMk id="825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0:26.620" v="1474" actId="26606"/>
          <ac:spMkLst>
            <pc:docMk/>
            <pc:sldMk cId="1593425457" sldId="436"/>
            <ac:spMk id="825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0:26.620" v="1474" actId="26606"/>
          <ac:spMkLst>
            <pc:docMk/>
            <pc:sldMk cId="1593425457" sldId="436"/>
            <ac:spMk id="8254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71" v="1476" actId="26606"/>
          <ac:spMkLst>
            <pc:docMk/>
            <pc:sldMk cId="1593425457" sldId="436"/>
            <ac:spMk id="825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71" v="1476" actId="26606"/>
          <ac:spMkLst>
            <pc:docMk/>
            <pc:sldMk cId="1593425457" sldId="436"/>
            <ac:spMk id="825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6:40:27.571" v="1476" actId="26606"/>
          <ac:spMkLst>
            <pc:docMk/>
            <pc:sldMk cId="1593425457" sldId="436"/>
            <ac:spMk id="8260" creationId="{2A85F7B3-F4E6-4FBF-B74E-43CAB468F500}"/>
          </ac:spMkLst>
        </pc:spChg>
        <pc:spChg chg="add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63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64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6:40:27.596" v="1477" actId="26606"/>
          <ac:spMkLst>
            <pc:docMk/>
            <pc:sldMk cId="1593425457" sldId="436"/>
            <ac:spMk id="8266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16:40:27.596" v="1477" actId="26606"/>
          <ac:picMkLst>
            <pc:docMk/>
            <pc:sldMk cId="1593425457" sldId="436"/>
            <ac:picMk id="8194" creationId="{F33D51E6-83CC-4F0E-A22F-1ED15BED006C}"/>
          </ac:picMkLst>
        </pc:picChg>
        <pc:cxnChg chg="add del">
          <ac:chgData name="BEN KHALFALLAH Hela ItimAsrScoVdf" userId="d55be94f-4073-46ba-88ef-465599598fde" providerId="ADAL" clId="{A4FF94CC-8014-4194-8A51-69C40D9833E5}" dt="2023-03-22T16:39:40.102" v="1456" actId="26606"/>
          <ac:cxnSpMkLst>
            <pc:docMk/>
            <pc:sldMk cId="1593425457" sldId="436"/>
            <ac:cxnSpMk id="820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39:40.102" v="1456" actId="26606"/>
          <ac:cxnSpMkLst>
            <pc:docMk/>
            <pc:sldMk cId="1593425457" sldId="436"/>
            <ac:cxnSpMk id="8207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39:41.977" v="1458" actId="26606"/>
          <ac:cxnSpMkLst>
            <pc:docMk/>
            <pc:sldMk cId="1593425457" sldId="436"/>
            <ac:cxnSpMk id="8209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2T16:39:41.977" v="1458" actId="26606"/>
          <ac:cxnSpMkLst>
            <pc:docMk/>
            <pc:sldMk cId="1593425457" sldId="436"/>
            <ac:cxnSpMk id="8212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39:43.886" v="1460" actId="26606"/>
          <ac:cxnSpMkLst>
            <pc:docMk/>
            <pc:sldMk cId="1593425457" sldId="436"/>
            <ac:cxnSpMk id="8218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39:43.886" v="1460" actId="26606"/>
          <ac:cxnSpMkLst>
            <pc:docMk/>
            <pc:sldMk cId="1593425457" sldId="436"/>
            <ac:cxnSpMk id="8221" creationId="{F49244C8-BD6D-4309-8235-706CBF26EF67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7.596" v="1477" actId="26606"/>
          <ac:cxnSpMkLst>
            <pc:docMk/>
            <pc:sldMk cId="1593425457" sldId="436"/>
            <ac:cxnSpMk id="822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7.596" v="1477" actId="26606"/>
          <ac:cxnSpMkLst>
            <pc:docMk/>
            <pc:sldMk cId="1593425457" sldId="436"/>
            <ac:cxnSpMk id="8228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1.673" v="1470" actId="26606"/>
          <ac:cxnSpMkLst>
            <pc:docMk/>
            <pc:sldMk cId="1593425457" sldId="436"/>
            <ac:cxnSpMk id="8237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1.673" v="1470" actId="26606"/>
          <ac:cxnSpMkLst>
            <pc:docMk/>
            <pc:sldMk cId="1593425457" sldId="436"/>
            <ac:cxnSpMk id="8243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5.669" v="1472" actId="26606"/>
          <ac:cxnSpMkLst>
            <pc:docMk/>
            <pc:sldMk cId="1593425457" sldId="436"/>
            <ac:cxnSpMk id="8247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5.669" v="1472" actId="26606"/>
          <ac:cxnSpMkLst>
            <pc:docMk/>
            <pc:sldMk cId="1593425457" sldId="436"/>
            <ac:cxnSpMk id="8249" creationId="{73741D5B-1709-4CDB-963A-CC3C749412B8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6.620" v="1474" actId="26606"/>
          <ac:cxnSpMkLst>
            <pc:docMk/>
            <pc:sldMk cId="1593425457" sldId="436"/>
            <ac:cxnSpMk id="825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6.620" v="1474" actId="26606"/>
          <ac:cxnSpMkLst>
            <pc:docMk/>
            <pc:sldMk cId="1593425457" sldId="436"/>
            <ac:cxnSpMk id="825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7.571" v="1476" actId="26606"/>
          <ac:cxnSpMkLst>
            <pc:docMk/>
            <pc:sldMk cId="1593425457" sldId="436"/>
            <ac:cxnSpMk id="825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6:40:27.571" v="1476" actId="26606"/>
          <ac:cxnSpMkLst>
            <pc:docMk/>
            <pc:sldMk cId="1593425457" sldId="436"/>
            <ac:cxnSpMk id="8261" creationId="{73741D5B-1709-4CDB-963A-CC3C749412B8}"/>
          </ac:cxnSpMkLst>
        </pc:cxnChg>
        <pc:cxnChg chg="add">
          <ac:chgData name="BEN KHALFALLAH Hela ItimAsrScoVdf" userId="d55be94f-4073-46ba-88ef-465599598fde" providerId="ADAL" clId="{A4FF94CC-8014-4194-8A51-69C40D9833E5}" dt="2023-03-22T16:40:27.596" v="1477" actId="26606"/>
          <ac:cxnSpMkLst>
            <pc:docMk/>
            <pc:sldMk cId="1593425457" sldId="436"/>
            <ac:cxnSpMk id="8265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6:40:27.596" v="1477" actId="26606"/>
          <ac:cxnSpMkLst>
            <pc:docMk/>
            <pc:sldMk cId="1593425457" sldId="436"/>
            <ac:cxnSpMk id="8267" creationId="{811DCF04-0C7C-44FC-8246-FC8D736B1A71}"/>
          </ac:cxnSpMkLst>
        </pc:cxnChg>
      </pc:sldChg>
      <pc:sldChg chg="addSp delSp modSp add mod ord">
        <pc:chgData name="BEN KHALFALLAH Hela ItimAsrScoVdf" userId="d55be94f-4073-46ba-88ef-465599598fde" providerId="ADAL" clId="{A4FF94CC-8014-4194-8A51-69C40D9833E5}" dt="2023-03-22T16:46:52.829" v="1539" actId="255"/>
        <pc:sldMkLst>
          <pc:docMk/>
          <pc:sldMk cId="3327007703" sldId="437"/>
        </pc:sldMkLst>
        <pc:spChg chg="mod">
          <ac:chgData name="BEN KHALFALLAH Hela ItimAsrScoVdf" userId="d55be94f-4073-46ba-88ef-465599598fde" providerId="ADAL" clId="{A4FF94CC-8014-4194-8A51-69C40D9833E5}" dt="2023-03-22T16:41:46.338" v="1497" actId="1076"/>
          <ac:spMkLst>
            <pc:docMk/>
            <pc:sldMk cId="3327007703" sldId="437"/>
            <ac:spMk id="12" creationId="{F86CFF64-3FFD-4D71-8F27-3384647CF3BF}"/>
          </ac:spMkLst>
        </pc:spChg>
        <pc:spChg chg="add mod">
          <ac:chgData name="BEN KHALFALLAH Hela ItimAsrScoVdf" userId="d55be94f-4073-46ba-88ef-465599598fde" providerId="ADAL" clId="{A4FF94CC-8014-4194-8A51-69C40D9833E5}" dt="2023-03-22T16:46:52.829" v="1539" actId="255"/>
          <ac:spMkLst>
            <pc:docMk/>
            <pc:sldMk cId="3327007703" sldId="437"/>
            <ac:spMk id="13" creationId="{BD1B8A32-27FF-4831-BAA1-9152565CDB1B}"/>
          </ac:spMkLst>
        </pc:spChg>
        <pc:spChg chg="del mod">
          <ac:chgData name="BEN KHALFALLAH Hela ItimAsrScoVdf" userId="d55be94f-4073-46ba-88ef-465599598fde" providerId="ADAL" clId="{A4FF94CC-8014-4194-8A51-69C40D9833E5}" dt="2023-03-22T16:43:24.630" v="1513" actId="478"/>
          <ac:spMkLst>
            <pc:docMk/>
            <pc:sldMk cId="3327007703" sldId="437"/>
            <ac:spMk id="55" creationId="{2224B67C-063E-4708-BAD0-985F554852EB}"/>
          </ac:spMkLst>
        </pc:spChg>
        <pc:grpChg chg="add mod">
          <ac:chgData name="BEN KHALFALLAH Hela ItimAsrScoVdf" userId="d55be94f-4073-46ba-88ef-465599598fde" providerId="ADAL" clId="{A4FF94CC-8014-4194-8A51-69C40D9833E5}" dt="2023-03-22T16:41:46.338" v="1497" actId="1076"/>
          <ac:grpSpMkLst>
            <pc:docMk/>
            <pc:sldMk cId="3327007703" sldId="437"/>
            <ac:grpSpMk id="10" creationId="{5D82FE3C-19B1-4F08-9F46-1838E0141D82}"/>
          </ac:grpSpMkLst>
        </pc:grpChg>
        <pc:picChg chg="mod">
          <ac:chgData name="BEN KHALFALLAH Hela ItimAsrScoVdf" userId="d55be94f-4073-46ba-88ef-465599598fde" providerId="ADAL" clId="{A4FF94CC-8014-4194-8A51-69C40D9833E5}" dt="2023-03-22T16:41:46.338" v="1497" actId="1076"/>
          <ac:picMkLst>
            <pc:docMk/>
            <pc:sldMk cId="3327007703" sldId="437"/>
            <ac:picMk id="11" creationId="{D49B6BBA-3712-4D81-9BAF-6CF3263EE97B}"/>
          </ac:picMkLst>
        </pc:picChg>
        <pc:picChg chg="del">
          <ac:chgData name="BEN KHALFALLAH Hela ItimAsrScoVdf" userId="d55be94f-4073-46ba-88ef-465599598fde" providerId="ADAL" clId="{A4FF94CC-8014-4194-8A51-69C40D9833E5}" dt="2023-03-22T16:41:43.251" v="1495" actId="478"/>
          <ac:picMkLst>
            <pc:docMk/>
            <pc:sldMk cId="3327007703" sldId="437"/>
            <ac:picMk id="8194" creationId="{F33D51E6-83CC-4F0E-A22F-1ED15BED006C}"/>
          </ac:picMkLst>
        </pc:picChg>
      </pc:sldChg>
      <pc:sldChg chg="addSp delSp modSp add mod">
        <pc:chgData name="BEN KHALFALLAH Hela ItimAsrScoVdf" userId="d55be94f-4073-46ba-88ef-465599598fde" providerId="ADAL" clId="{A4FF94CC-8014-4194-8A51-69C40D9833E5}" dt="2023-03-22T16:57:08.116" v="1713" actId="14100"/>
        <pc:sldMkLst>
          <pc:docMk/>
          <pc:sldMk cId="159798071" sldId="438"/>
        </pc:sldMkLst>
        <pc:spChg chg="add mod">
          <ac:chgData name="BEN KHALFALLAH Hela ItimAsrScoVdf" userId="d55be94f-4073-46ba-88ef-465599598fde" providerId="ADAL" clId="{A4FF94CC-8014-4194-8A51-69C40D9833E5}" dt="2023-03-22T16:53:56.726" v="1665" actId="1076"/>
          <ac:spMkLst>
            <pc:docMk/>
            <pc:sldMk cId="159798071" sldId="438"/>
            <ac:spMk id="3" creationId="{67923C8B-F16F-4F59-B739-775AE0598D18}"/>
          </ac:spMkLst>
        </pc:spChg>
        <pc:spChg chg="add mod">
          <ac:chgData name="BEN KHALFALLAH Hela ItimAsrScoVdf" userId="d55be94f-4073-46ba-88ef-465599598fde" providerId="ADAL" clId="{A4FF94CC-8014-4194-8A51-69C40D9833E5}" dt="2023-03-22T16:56:01.661" v="1686" actId="14100"/>
          <ac:spMkLst>
            <pc:docMk/>
            <pc:sldMk cId="159798071" sldId="438"/>
            <ac:spMk id="5" creationId="{75ABBC5C-DBFD-407A-AAB9-96E3E152A410}"/>
          </ac:spMkLst>
        </pc:spChg>
        <pc:spChg chg="add mod">
          <ac:chgData name="BEN KHALFALLAH Hela ItimAsrScoVdf" userId="d55be94f-4073-46ba-88ef-465599598fde" providerId="ADAL" clId="{A4FF94CC-8014-4194-8A51-69C40D9833E5}" dt="2023-03-22T16:54:54.810" v="1673" actId="14100"/>
          <ac:spMkLst>
            <pc:docMk/>
            <pc:sldMk cId="159798071" sldId="438"/>
            <ac:spMk id="6" creationId="{FCAF80C6-DE89-4D0A-8E62-D3EF20ACBA34}"/>
          </ac:spMkLst>
        </pc:spChg>
        <pc:spChg chg="add del mod">
          <ac:chgData name="BEN KHALFALLAH Hela ItimAsrScoVdf" userId="d55be94f-4073-46ba-88ef-465599598fde" providerId="ADAL" clId="{A4FF94CC-8014-4194-8A51-69C40D9833E5}" dt="2023-03-22T16:55:04.144" v="1675"/>
          <ac:spMkLst>
            <pc:docMk/>
            <pc:sldMk cId="159798071" sldId="438"/>
            <ac:spMk id="7" creationId="{FF41336D-9D76-41C8-A359-EBD568D970D9}"/>
          </ac:spMkLst>
        </pc:spChg>
        <pc:spChg chg="add mod">
          <ac:chgData name="BEN KHALFALLAH Hela ItimAsrScoVdf" userId="d55be94f-4073-46ba-88ef-465599598fde" providerId="ADAL" clId="{A4FF94CC-8014-4194-8A51-69C40D9833E5}" dt="2023-03-22T16:55:32.881" v="1682" actId="14100"/>
          <ac:spMkLst>
            <pc:docMk/>
            <pc:sldMk cId="159798071" sldId="438"/>
            <ac:spMk id="8" creationId="{11F1A47C-ADC3-44BB-9A39-127396BF74F4}"/>
          </ac:spMkLst>
        </pc:spChg>
        <pc:spChg chg="add mod">
          <ac:chgData name="BEN KHALFALLAH Hela ItimAsrScoVdf" userId="d55be94f-4073-46ba-88ef-465599598fde" providerId="ADAL" clId="{A4FF94CC-8014-4194-8A51-69C40D9833E5}" dt="2023-03-22T16:55:52.933" v="1685" actId="1076"/>
          <ac:spMkLst>
            <pc:docMk/>
            <pc:sldMk cId="159798071" sldId="438"/>
            <ac:spMk id="9" creationId="{3125E962-60D4-4DB8-B867-F97D59285572}"/>
          </ac:spMkLst>
        </pc:spChg>
        <pc:spChg chg="add mod">
          <ac:chgData name="BEN KHALFALLAH Hela ItimAsrScoVdf" userId="d55be94f-4073-46ba-88ef-465599598fde" providerId="ADAL" clId="{A4FF94CC-8014-4194-8A51-69C40D9833E5}" dt="2023-03-22T16:56:12.810" v="1704" actId="20577"/>
          <ac:spMkLst>
            <pc:docMk/>
            <pc:sldMk cId="159798071" sldId="438"/>
            <ac:spMk id="14" creationId="{8A4E2D72-B5D2-4256-BC9A-0209B68019F8}"/>
          </ac:spMkLst>
        </pc:spChg>
        <pc:spChg chg="del">
          <ac:chgData name="BEN KHALFALLAH Hela ItimAsrScoVdf" userId="d55be94f-4073-46ba-88ef-465599598fde" providerId="ADAL" clId="{A4FF94CC-8014-4194-8A51-69C40D9833E5}" dt="2023-03-22T16:53:42.796" v="1662" actId="478"/>
          <ac:spMkLst>
            <pc:docMk/>
            <pc:sldMk cId="159798071" sldId="438"/>
            <ac:spMk id="18" creationId="{E62DD3BA-3D32-4F68-BA1C-B6EBA94E3F1A}"/>
          </ac:spMkLst>
        </pc:spChg>
        <pc:spChg chg="add mod">
          <ac:chgData name="BEN KHALFALLAH Hela ItimAsrScoVdf" userId="d55be94f-4073-46ba-88ef-465599598fde" providerId="ADAL" clId="{A4FF94CC-8014-4194-8A51-69C40D9833E5}" dt="2023-03-22T16:57:08.116" v="1713" actId="14100"/>
          <ac:spMkLst>
            <pc:docMk/>
            <pc:sldMk cId="159798071" sldId="438"/>
            <ac:spMk id="19" creationId="{482975CC-681B-4139-B1C3-0B0FF9CF9F53}"/>
          </ac:spMkLst>
        </pc:spChg>
        <pc:cxnChg chg="add mod">
          <ac:chgData name="BEN KHALFALLAH Hela ItimAsrScoVdf" userId="d55be94f-4073-46ba-88ef-465599598fde" providerId="ADAL" clId="{A4FF94CC-8014-4194-8A51-69C40D9833E5}" dt="2023-03-22T16:55:52.933" v="1685" actId="1076"/>
          <ac:cxnSpMkLst>
            <pc:docMk/>
            <pc:sldMk cId="159798071" sldId="438"/>
            <ac:cxnSpMk id="10" creationId="{77A62399-ED37-412D-9D92-13C2D1298A84}"/>
          </ac:cxnSpMkLst>
        </pc:cxnChg>
        <pc:cxnChg chg="add mod">
          <ac:chgData name="BEN KHALFALLAH Hela ItimAsrScoVdf" userId="d55be94f-4073-46ba-88ef-465599598fde" providerId="ADAL" clId="{A4FF94CC-8014-4194-8A51-69C40D9833E5}" dt="2023-03-22T16:56:29.887" v="1707" actId="14100"/>
          <ac:cxnSpMkLst>
            <pc:docMk/>
            <pc:sldMk cId="159798071" sldId="438"/>
            <ac:cxnSpMk id="15" creationId="{1689B012-C228-4604-A18A-B1E9660CB039}"/>
          </ac:cxnSpMkLst>
        </pc:cxnChg>
      </pc:sldChg>
      <pc:sldChg chg="addSp delSp modSp add del mod">
        <pc:chgData name="BEN KHALFALLAH Hela ItimAsrScoVdf" userId="d55be94f-4073-46ba-88ef-465599598fde" providerId="ADAL" clId="{A4FF94CC-8014-4194-8A51-69C40D9833E5}" dt="2023-03-22T16:45:58.759" v="1534" actId="47"/>
        <pc:sldMkLst>
          <pc:docMk/>
          <pc:sldMk cId="3421733539" sldId="438"/>
        </pc:sldMkLst>
        <pc:spChg chg="add del mod">
          <ac:chgData name="BEN KHALFALLAH Hela ItimAsrScoVdf" userId="d55be94f-4073-46ba-88ef-465599598fde" providerId="ADAL" clId="{A4FF94CC-8014-4194-8A51-69C40D9833E5}" dt="2023-03-22T16:43:51.653" v="1518" actId="21"/>
          <ac:spMkLst>
            <pc:docMk/>
            <pc:sldMk cId="3421733539" sldId="438"/>
            <ac:spMk id="14" creationId="{55F82A3F-D22F-4011-862D-49666A66BAFA}"/>
          </ac:spMkLst>
        </pc:spChg>
        <pc:spChg chg="add mod">
          <ac:chgData name="BEN KHALFALLAH Hela ItimAsrScoVdf" userId="d55be94f-4073-46ba-88ef-465599598fde" providerId="ADAL" clId="{A4FF94CC-8014-4194-8A51-69C40D9833E5}" dt="2023-03-22T16:44:09.553" v="1522" actId="20577"/>
          <ac:spMkLst>
            <pc:docMk/>
            <pc:sldMk cId="3421733539" sldId="438"/>
            <ac:spMk id="19" creationId="{ACEA3175-36E1-40E6-BA3C-DBD4AA7BD94C}"/>
          </ac:spMkLst>
        </pc:spChg>
        <pc:spChg chg="del">
          <ac:chgData name="BEN KHALFALLAH Hela ItimAsrScoVdf" userId="d55be94f-4073-46ba-88ef-465599598fde" providerId="ADAL" clId="{A4FF94CC-8014-4194-8A51-69C40D9833E5}" dt="2023-03-22T16:43:30.845" v="1515" actId="478"/>
          <ac:spMkLst>
            <pc:docMk/>
            <pc:sldMk cId="3421733539" sldId="438"/>
            <ac:spMk id="55" creationId="{2224B67C-063E-4708-BAD0-985F554852EB}"/>
          </ac:spMkLst>
        </pc:spChg>
        <pc:spChg chg="del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63" creationId="{3A8EC506-B1DA-46A1-B44D-774E68468E13}"/>
          </ac:spMkLst>
        </pc:spChg>
        <pc:spChg chg="del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64" creationId="{BFF30785-305E-45D7-984F-5AA93D3CA561}"/>
          </ac:spMkLst>
        </pc:spChg>
        <pc:spChg chg="del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66" creationId="{CA73784B-AC76-4BAD-93AF-C72D0EDFD715}"/>
          </ac:spMkLst>
        </pc:spChg>
        <pc:spChg chg="add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72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74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16:43:58.511" v="1519" actId="26606"/>
          <ac:spMkLst>
            <pc:docMk/>
            <pc:sldMk cId="3421733539" sldId="438"/>
            <ac:spMk id="8278" creationId="{CA73784B-AC76-4BAD-93AF-C72D0EDFD715}"/>
          </ac:spMkLst>
        </pc:spChg>
        <pc:grpChg chg="del">
          <ac:chgData name="BEN KHALFALLAH Hela ItimAsrScoVdf" userId="d55be94f-4073-46ba-88ef-465599598fde" providerId="ADAL" clId="{A4FF94CC-8014-4194-8A51-69C40D9833E5}" dt="2023-03-22T16:43:09.264" v="1509" actId="478"/>
          <ac:grpSpMkLst>
            <pc:docMk/>
            <pc:sldMk cId="3421733539" sldId="438"/>
            <ac:grpSpMk id="10" creationId="{5D82FE3C-19B1-4F08-9F46-1838E0141D82}"/>
          </ac:grpSpMkLst>
        </pc:grpChg>
        <pc:picChg chg="add mod">
          <ac:chgData name="BEN KHALFALLAH Hela ItimAsrScoVdf" userId="d55be94f-4073-46ba-88ef-465599598fde" providerId="ADAL" clId="{A4FF94CC-8014-4194-8A51-69C40D9833E5}" dt="2023-03-22T16:43:58.511" v="1519" actId="26606"/>
          <ac:picMkLst>
            <pc:docMk/>
            <pc:sldMk cId="3421733539" sldId="438"/>
            <ac:picMk id="13" creationId="{A562382D-95D2-40E0-AA5B-CC89F60EA2CF}"/>
          </ac:picMkLst>
        </pc:picChg>
        <pc:cxnChg chg="del">
          <ac:chgData name="BEN KHALFALLAH Hela ItimAsrScoVdf" userId="d55be94f-4073-46ba-88ef-465599598fde" providerId="ADAL" clId="{A4FF94CC-8014-4194-8A51-69C40D9833E5}" dt="2023-03-22T16:43:58.511" v="1519" actId="26606"/>
          <ac:cxnSpMkLst>
            <pc:docMk/>
            <pc:sldMk cId="3421733539" sldId="438"/>
            <ac:cxnSpMk id="8265" creationId="{15E01FA5-D766-43CA-A83D-E7CF3F04E96F}"/>
          </ac:cxnSpMkLst>
        </pc:cxnChg>
        <pc:cxnChg chg="del">
          <ac:chgData name="BEN KHALFALLAH Hela ItimAsrScoVdf" userId="d55be94f-4073-46ba-88ef-465599598fde" providerId="ADAL" clId="{A4FF94CC-8014-4194-8A51-69C40D9833E5}" dt="2023-03-22T16:43:58.511" v="1519" actId="26606"/>
          <ac:cxnSpMkLst>
            <pc:docMk/>
            <pc:sldMk cId="3421733539" sldId="438"/>
            <ac:cxnSpMk id="8267" creationId="{811DCF04-0C7C-44FC-8246-FC8D736B1A71}"/>
          </ac:cxnSpMkLst>
        </pc:cxnChg>
        <pc:cxnChg chg="add">
          <ac:chgData name="BEN KHALFALLAH Hela ItimAsrScoVdf" userId="d55be94f-4073-46ba-88ef-465599598fde" providerId="ADAL" clId="{A4FF94CC-8014-4194-8A51-69C40D9833E5}" dt="2023-03-22T16:43:58.511" v="1519" actId="26606"/>
          <ac:cxnSpMkLst>
            <pc:docMk/>
            <pc:sldMk cId="3421733539" sldId="438"/>
            <ac:cxnSpMk id="8276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16:43:58.511" v="1519" actId="26606"/>
          <ac:cxnSpMkLst>
            <pc:docMk/>
            <pc:sldMk cId="3421733539" sldId="438"/>
            <ac:cxnSpMk id="8280" creationId="{811DCF04-0C7C-44FC-8246-FC8D736B1A71}"/>
          </ac:cxnSpMkLst>
        </pc:cxnChg>
      </pc:sldChg>
      <pc:sldChg chg="addSp delSp modSp add mod">
        <pc:chgData name="BEN KHALFALLAH Hela ItimAsrScoVdf" userId="d55be94f-4073-46ba-88ef-465599598fde" providerId="ADAL" clId="{A4FF94CC-8014-4194-8A51-69C40D9833E5}" dt="2023-03-22T17:07:23.606" v="1814" actId="478"/>
        <pc:sldMkLst>
          <pc:docMk/>
          <pc:sldMk cId="2318596341" sldId="439"/>
        </pc:sldMkLst>
        <pc:spChg chg="add mod">
          <ac:chgData name="BEN KHALFALLAH Hela ItimAsrScoVdf" userId="d55be94f-4073-46ba-88ef-465599598fde" providerId="ADAL" clId="{A4FF94CC-8014-4194-8A51-69C40D9833E5}" dt="2023-03-22T17:04:16.766" v="1781" actId="1076"/>
          <ac:spMkLst>
            <pc:docMk/>
            <pc:sldMk cId="2318596341" sldId="439"/>
            <ac:spMk id="3" creationId="{C852CF6F-783B-433C-8443-4324E5113C55}"/>
          </ac:spMkLst>
        </pc:spChg>
        <pc:spChg chg="add mod">
          <ac:chgData name="BEN KHALFALLAH Hela ItimAsrScoVdf" userId="d55be94f-4073-46ba-88ef-465599598fde" providerId="ADAL" clId="{A4FF94CC-8014-4194-8A51-69C40D9833E5}" dt="2023-03-22T17:04:25.004" v="1789" actId="20577"/>
          <ac:spMkLst>
            <pc:docMk/>
            <pc:sldMk cId="2318596341" sldId="439"/>
            <ac:spMk id="4" creationId="{828E3BC8-E5DC-4341-8AB5-8172DCB97228}"/>
          </ac:spMkLst>
        </pc:spChg>
        <pc:spChg chg="add mod">
          <ac:chgData name="BEN KHALFALLAH Hela ItimAsrScoVdf" userId="d55be94f-4073-46ba-88ef-465599598fde" providerId="ADAL" clId="{A4FF94CC-8014-4194-8A51-69C40D9833E5}" dt="2023-03-22T17:04:46.812" v="1793" actId="14100"/>
          <ac:spMkLst>
            <pc:docMk/>
            <pc:sldMk cId="2318596341" sldId="439"/>
            <ac:spMk id="6" creationId="{D168F119-84B7-4C37-98CF-B3C7FCEBFBE0}"/>
          </ac:spMkLst>
        </pc:spChg>
        <pc:spChg chg="add mod">
          <ac:chgData name="BEN KHALFALLAH Hela ItimAsrScoVdf" userId="d55be94f-4073-46ba-88ef-465599598fde" providerId="ADAL" clId="{A4FF94CC-8014-4194-8A51-69C40D9833E5}" dt="2023-03-22T17:04:59.461" v="1796" actId="14100"/>
          <ac:spMkLst>
            <pc:docMk/>
            <pc:sldMk cId="2318596341" sldId="439"/>
            <ac:spMk id="7" creationId="{9E4BDEC3-AC6D-4C2E-8A4E-2A3A0E508C46}"/>
          </ac:spMkLst>
        </pc:spChg>
        <pc:spChg chg="add mod">
          <ac:chgData name="BEN KHALFALLAH Hela ItimAsrScoVdf" userId="d55be94f-4073-46ba-88ef-465599598fde" providerId="ADAL" clId="{A4FF94CC-8014-4194-8A51-69C40D9833E5}" dt="2023-03-22T17:05:08.931" v="1798" actId="14100"/>
          <ac:spMkLst>
            <pc:docMk/>
            <pc:sldMk cId="2318596341" sldId="439"/>
            <ac:spMk id="8" creationId="{5AED81EA-5B27-4DD5-BAF8-B5B09537C296}"/>
          </ac:spMkLst>
        </pc:spChg>
        <pc:spChg chg="add mod">
          <ac:chgData name="BEN KHALFALLAH Hela ItimAsrScoVdf" userId="d55be94f-4073-46ba-88ef-465599598fde" providerId="ADAL" clId="{A4FF94CC-8014-4194-8A51-69C40D9833E5}" dt="2023-03-22T17:06:29.089" v="1807" actId="1076"/>
          <ac:spMkLst>
            <pc:docMk/>
            <pc:sldMk cId="2318596341" sldId="439"/>
            <ac:spMk id="9" creationId="{A21041E2-04F3-4013-8B12-34675DC3D88D}"/>
          </ac:spMkLst>
        </pc:spChg>
        <pc:spChg chg="del">
          <ac:chgData name="BEN KHALFALLAH Hela ItimAsrScoVdf" userId="d55be94f-4073-46ba-88ef-465599598fde" providerId="ADAL" clId="{A4FF94CC-8014-4194-8A51-69C40D9833E5}" dt="2023-03-22T17:02:34.076" v="1762" actId="478"/>
          <ac:spMkLst>
            <pc:docMk/>
            <pc:sldMk cId="2318596341" sldId="439"/>
            <ac:spMk id="18" creationId="{E62DD3BA-3D32-4F68-BA1C-B6EBA94E3F1A}"/>
          </ac:spMkLst>
        </pc:spChg>
        <pc:cxnChg chg="add del mod">
          <ac:chgData name="BEN KHALFALLAH Hela ItimAsrScoVdf" userId="d55be94f-4073-46ba-88ef-465599598fde" providerId="ADAL" clId="{A4FF94CC-8014-4194-8A51-69C40D9833E5}" dt="2023-03-22T17:07:23.606" v="1814" actId="478"/>
          <ac:cxnSpMkLst>
            <pc:docMk/>
            <pc:sldMk cId="2318596341" sldId="439"/>
            <ac:cxnSpMk id="10" creationId="{FD325BDC-6BD3-4402-ABEC-4B1903A86950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7:07:23.606" v="1814" actId="478"/>
          <ac:cxnSpMkLst>
            <pc:docMk/>
            <pc:sldMk cId="2318596341" sldId="439"/>
            <ac:cxnSpMk id="14" creationId="{006436D0-F523-4115-AAD5-9313536B0953}"/>
          </ac:cxnSpMkLst>
        </pc:cxnChg>
      </pc:sldChg>
      <pc:sldChg chg="addSp delSp modSp add mod ord">
        <pc:chgData name="BEN KHALFALLAH Hela ItimAsrScoVdf" userId="d55be94f-4073-46ba-88ef-465599598fde" providerId="ADAL" clId="{A4FF94CC-8014-4194-8A51-69C40D9833E5}" dt="2023-03-22T17:32:20.833" v="2270" actId="1076"/>
        <pc:sldMkLst>
          <pc:docMk/>
          <pc:sldMk cId="3186931848" sldId="440"/>
        </pc:sldMkLst>
        <pc:spChg chg="add del mod">
          <ac:chgData name="BEN KHALFALLAH Hela ItimAsrScoVdf" userId="d55be94f-4073-46ba-88ef-465599598fde" providerId="ADAL" clId="{A4FF94CC-8014-4194-8A51-69C40D9833E5}" dt="2023-03-22T16:59:18.906" v="1719" actId="478"/>
          <ac:spMkLst>
            <pc:docMk/>
            <pc:sldMk cId="3186931848" sldId="440"/>
            <ac:spMk id="3" creationId="{5006F92F-9E74-45A8-B1DE-D3F1B157A33C}"/>
          </ac:spMkLst>
        </pc:spChg>
        <pc:spChg chg="add mod">
          <ac:chgData name="BEN KHALFALLAH Hela ItimAsrScoVdf" userId="d55be94f-4073-46ba-88ef-465599598fde" providerId="ADAL" clId="{A4FF94CC-8014-4194-8A51-69C40D9833E5}" dt="2023-03-22T17:00:46.127" v="1732" actId="1076"/>
          <ac:spMkLst>
            <pc:docMk/>
            <pc:sldMk cId="3186931848" sldId="440"/>
            <ac:spMk id="4" creationId="{7E166619-1945-467F-AD0E-99FEE6457FAD}"/>
          </ac:spMkLst>
        </pc:spChg>
        <pc:spChg chg="add mod">
          <ac:chgData name="BEN KHALFALLAH Hela ItimAsrScoVdf" userId="d55be94f-4073-46ba-88ef-465599598fde" providerId="ADAL" clId="{A4FF94CC-8014-4194-8A51-69C40D9833E5}" dt="2023-03-22T17:32:20.833" v="2270" actId="1076"/>
          <ac:spMkLst>
            <pc:docMk/>
            <pc:sldMk cId="3186931848" sldId="440"/>
            <ac:spMk id="6" creationId="{CD87904E-0F40-4204-8473-D093FCBDF48D}"/>
          </ac:spMkLst>
        </pc:spChg>
        <pc:spChg chg="add mod">
          <ac:chgData name="BEN KHALFALLAH Hela ItimAsrScoVdf" userId="d55be94f-4073-46ba-88ef-465599598fde" providerId="ADAL" clId="{A4FF94CC-8014-4194-8A51-69C40D9833E5}" dt="2023-03-22T17:01:15.814" v="1741" actId="14100"/>
          <ac:spMkLst>
            <pc:docMk/>
            <pc:sldMk cId="3186931848" sldId="440"/>
            <ac:spMk id="8" creationId="{EF0EABA3-6A5A-4B3D-9600-FC82CED9F5E6}"/>
          </ac:spMkLst>
        </pc:spChg>
        <pc:spChg chg="add mod">
          <ac:chgData name="BEN KHALFALLAH Hela ItimAsrScoVdf" userId="d55be94f-4073-46ba-88ef-465599598fde" providerId="ADAL" clId="{A4FF94CC-8014-4194-8A51-69C40D9833E5}" dt="2023-03-22T17:32:18.125" v="2269" actId="14100"/>
          <ac:spMkLst>
            <pc:docMk/>
            <pc:sldMk cId="3186931848" sldId="440"/>
            <ac:spMk id="9" creationId="{3BDB18A3-E889-43C5-BD3A-310C1B17C1F2}"/>
          </ac:spMkLst>
        </pc:spChg>
        <pc:spChg chg="add mod">
          <ac:chgData name="BEN KHALFALLAH Hela ItimAsrScoVdf" userId="d55be94f-4073-46ba-88ef-465599598fde" providerId="ADAL" clId="{A4FF94CC-8014-4194-8A51-69C40D9833E5}" dt="2023-03-22T17:01:32.740" v="1745" actId="14100"/>
          <ac:spMkLst>
            <pc:docMk/>
            <pc:sldMk cId="3186931848" sldId="440"/>
            <ac:spMk id="10" creationId="{77B552DB-5054-4246-8917-97276A160806}"/>
          </ac:spMkLst>
        </pc:spChg>
        <pc:spChg chg="del">
          <ac:chgData name="BEN KHALFALLAH Hela ItimAsrScoVdf" userId="d55be94f-4073-46ba-88ef-465599598fde" providerId="ADAL" clId="{A4FF94CC-8014-4194-8A51-69C40D9833E5}" dt="2023-03-22T16:59:11.666" v="1715" actId="478"/>
          <ac:spMkLst>
            <pc:docMk/>
            <pc:sldMk cId="3186931848" sldId="440"/>
            <ac:spMk id="18" creationId="{E62DD3BA-3D32-4F68-BA1C-B6EBA94E3F1A}"/>
          </ac:spMkLst>
        </pc:spChg>
        <pc:cxnChg chg="add mod">
          <ac:chgData name="BEN KHALFALLAH Hela ItimAsrScoVdf" userId="d55be94f-4073-46ba-88ef-465599598fde" providerId="ADAL" clId="{A4FF94CC-8014-4194-8A51-69C40D9833E5}" dt="2023-03-22T17:32:20.833" v="2270" actId="1076"/>
          <ac:cxnSpMkLst>
            <pc:docMk/>
            <pc:sldMk cId="3186931848" sldId="440"/>
            <ac:cxnSpMk id="7" creationId="{ADB37AD7-1325-4C60-B507-B6D675B2E472}"/>
          </ac:cxnSpMkLst>
        </pc:cxnChg>
      </pc:sldChg>
      <pc:sldChg chg="addSp modSp add mod ord">
        <pc:chgData name="BEN KHALFALLAH Hela ItimAsrScoVdf" userId="d55be94f-4073-46ba-88ef-465599598fde" providerId="ADAL" clId="{A4FF94CC-8014-4194-8A51-69C40D9833E5}" dt="2023-03-22T17:14:49.399" v="1998" actId="313"/>
        <pc:sldMkLst>
          <pc:docMk/>
          <pc:sldMk cId="3904993449" sldId="441"/>
        </pc:sldMkLst>
        <pc:spChg chg="add mod">
          <ac:chgData name="BEN KHALFALLAH Hela ItimAsrScoVdf" userId="d55be94f-4073-46ba-88ef-465599598fde" providerId="ADAL" clId="{A4FF94CC-8014-4194-8A51-69C40D9833E5}" dt="2023-03-22T17:14:49.399" v="1998" actId="313"/>
          <ac:spMkLst>
            <pc:docMk/>
            <pc:sldMk cId="3904993449" sldId="441"/>
            <ac:spMk id="3" creationId="{120B4800-3D47-4A52-875E-DD3B66223396}"/>
          </ac:spMkLst>
        </pc:spChg>
        <pc:spChg chg="add mod">
          <ac:chgData name="BEN KHALFALLAH Hela ItimAsrScoVdf" userId="d55be94f-4073-46ba-88ef-465599598fde" providerId="ADAL" clId="{A4FF94CC-8014-4194-8A51-69C40D9833E5}" dt="2023-03-22T17:11:56.273" v="1926" actId="1076"/>
          <ac:spMkLst>
            <pc:docMk/>
            <pc:sldMk cId="3904993449" sldId="441"/>
            <ac:spMk id="4" creationId="{4618E216-09E3-4FFD-A9D6-9F62C6310A19}"/>
          </ac:spMkLst>
        </pc:spChg>
        <pc:spChg chg="add mod">
          <ac:chgData name="BEN KHALFALLAH Hela ItimAsrScoVdf" userId="d55be94f-4073-46ba-88ef-465599598fde" providerId="ADAL" clId="{A4FF94CC-8014-4194-8A51-69C40D9833E5}" dt="2023-03-22T17:12:27.828" v="1944" actId="1036"/>
          <ac:spMkLst>
            <pc:docMk/>
            <pc:sldMk cId="3904993449" sldId="441"/>
            <ac:spMk id="5" creationId="{4790C43D-12EE-4A7F-BEE3-08AE117592EB}"/>
          </ac:spMkLst>
        </pc:spChg>
        <pc:spChg chg="add mod">
          <ac:chgData name="BEN KHALFALLAH Hela ItimAsrScoVdf" userId="d55be94f-4073-46ba-88ef-465599598fde" providerId="ADAL" clId="{A4FF94CC-8014-4194-8A51-69C40D9833E5}" dt="2023-03-22T17:11:02.872" v="1913" actId="14100"/>
          <ac:spMkLst>
            <pc:docMk/>
            <pc:sldMk cId="3904993449" sldId="441"/>
            <ac:spMk id="6" creationId="{4FB7BF60-14B9-4C37-A49D-0971EF783659}"/>
          </ac:spMkLst>
        </pc:spChg>
        <pc:spChg chg="add mod">
          <ac:chgData name="BEN KHALFALLAH Hela ItimAsrScoVdf" userId="d55be94f-4073-46ba-88ef-465599598fde" providerId="ADAL" clId="{A4FF94CC-8014-4194-8A51-69C40D9833E5}" dt="2023-03-22T17:11:49.999" v="1924" actId="1076"/>
          <ac:spMkLst>
            <pc:docMk/>
            <pc:sldMk cId="3904993449" sldId="441"/>
            <ac:spMk id="7" creationId="{806A89BF-2703-40BB-91AD-05149662EC14}"/>
          </ac:spMkLst>
        </pc:spChg>
        <pc:spChg chg="add mod">
          <ac:chgData name="BEN KHALFALLAH Hela ItimAsrScoVdf" userId="d55be94f-4073-46ba-88ef-465599598fde" providerId="ADAL" clId="{A4FF94CC-8014-4194-8A51-69C40D9833E5}" dt="2023-03-22T17:12:10.915" v="1929" actId="14100"/>
          <ac:spMkLst>
            <pc:docMk/>
            <pc:sldMk cId="3904993449" sldId="441"/>
            <ac:spMk id="8" creationId="{93FC30F3-CC90-4EDF-9059-9B7ADFFC16FF}"/>
          </ac:spMkLst>
        </pc:spChg>
        <pc:spChg chg="add mod">
          <ac:chgData name="BEN KHALFALLAH Hela ItimAsrScoVdf" userId="d55be94f-4073-46ba-88ef-465599598fde" providerId="ADAL" clId="{A4FF94CC-8014-4194-8A51-69C40D9833E5}" dt="2023-03-22T17:12:14.153" v="1930" actId="571"/>
          <ac:spMkLst>
            <pc:docMk/>
            <pc:sldMk cId="3904993449" sldId="441"/>
            <ac:spMk id="9" creationId="{54A5C8BD-60B0-493C-BA4E-0A7FDC501EDF}"/>
          </ac:spMkLst>
        </pc:spChg>
        <pc:spChg chg="add mod">
          <ac:chgData name="BEN KHALFALLAH Hela ItimAsrScoVdf" userId="d55be94f-4073-46ba-88ef-465599598fde" providerId="ADAL" clId="{A4FF94CC-8014-4194-8A51-69C40D9833E5}" dt="2023-03-22T17:12:24.143" v="1931" actId="571"/>
          <ac:spMkLst>
            <pc:docMk/>
            <pc:sldMk cId="3904993449" sldId="441"/>
            <ac:spMk id="10" creationId="{5B44EED3-7E3B-4710-8677-F7EE1C52F5FC}"/>
          </ac:spMkLst>
        </pc:spChg>
        <pc:spChg chg="add mod">
          <ac:chgData name="BEN KHALFALLAH Hela ItimAsrScoVdf" userId="d55be94f-4073-46ba-88ef-465599598fde" providerId="ADAL" clId="{A4FF94CC-8014-4194-8A51-69C40D9833E5}" dt="2023-03-22T17:12:39.013" v="1947" actId="14100"/>
          <ac:spMkLst>
            <pc:docMk/>
            <pc:sldMk cId="3904993449" sldId="441"/>
            <ac:spMk id="11" creationId="{A6E2E4D9-B165-46AA-BC66-4EFED8CA5DF0}"/>
          </ac:spMkLst>
        </pc:spChg>
      </pc:sldChg>
      <pc:sldChg chg="addSp modSp add mod">
        <pc:chgData name="BEN KHALFALLAH Hela ItimAsrScoVdf" userId="d55be94f-4073-46ba-88ef-465599598fde" providerId="ADAL" clId="{A4FF94CC-8014-4194-8A51-69C40D9833E5}" dt="2023-03-22T17:14:58.037" v="2000" actId="20577"/>
        <pc:sldMkLst>
          <pc:docMk/>
          <pc:sldMk cId="722798542" sldId="442"/>
        </pc:sldMkLst>
        <pc:spChg chg="add mod">
          <ac:chgData name="BEN KHALFALLAH Hela ItimAsrScoVdf" userId="d55be94f-4073-46ba-88ef-465599598fde" providerId="ADAL" clId="{A4FF94CC-8014-4194-8A51-69C40D9833E5}" dt="2023-03-22T17:14:58.037" v="2000" actId="20577"/>
          <ac:spMkLst>
            <pc:docMk/>
            <pc:sldMk cId="722798542" sldId="442"/>
            <ac:spMk id="3" creationId="{D036A4A3-4010-4962-A4B3-0A157CA0C31C}"/>
          </ac:spMkLst>
        </pc:spChg>
        <pc:spChg chg="add mod">
          <ac:chgData name="BEN KHALFALLAH Hela ItimAsrScoVdf" userId="d55be94f-4073-46ba-88ef-465599598fde" providerId="ADAL" clId="{A4FF94CC-8014-4194-8A51-69C40D9833E5}" dt="2023-03-22T17:14:06.564" v="1978" actId="1076"/>
          <ac:spMkLst>
            <pc:docMk/>
            <pc:sldMk cId="722798542" sldId="442"/>
            <ac:spMk id="4" creationId="{AE2E1506-74B3-49C5-AC36-1BEE1D7A09BE}"/>
          </ac:spMkLst>
        </pc:spChg>
        <pc:spChg chg="add mod">
          <ac:chgData name="BEN KHALFALLAH Hela ItimAsrScoVdf" userId="d55be94f-4073-46ba-88ef-465599598fde" providerId="ADAL" clId="{A4FF94CC-8014-4194-8A51-69C40D9833E5}" dt="2023-03-22T17:14:08.974" v="1979" actId="14100"/>
          <ac:spMkLst>
            <pc:docMk/>
            <pc:sldMk cId="722798542" sldId="442"/>
            <ac:spMk id="5" creationId="{0FA7704E-4112-4B04-A4D6-54927DB739E7}"/>
          </ac:spMkLst>
        </pc:spChg>
        <pc:spChg chg="add mod">
          <ac:chgData name="BEN KHALFALLAH Hela ItimAsrScoVdf" userId="d55be94f-4073-46ba-88ef-465599598fde" providerId="ADAL" clId="{A4FF94CC-8014-4194-8A51-69C40D9833E5}" dt="2023-03-22T17:14:27.832" v="1984" actId="1076"/>
          <ac:spMkLst>
            <pc:docMk/>
            <pc:sldMk cId="722798542" sldId="442"/>
            <ac:spMk id="6" creationId="{94D9EF25-7402-4ABE-99B8-D1AFA2AE6AD4}"/>
          </ac:spMkLst>
        </pc:spChg>
        <pc:spChg chg="add mod">
          <ac:chgData name="BEN KHALFALLAH Hela ItimAsrScoVdf" userId="d55be94f-4073-46ba-88ef-465599598fde" providerId="ADAL" clId="{A4FF94CC-8014-4194-8A51-69C40D9833E5}" dt="2023-03-22T17:14:35.038" v="1986" actId="14100"/>
          <ac:spMkLst>
            <pc:docMk/>
            <pc:sldMk cId="722798542" sldId="442"/>
            <ac:spMk id="7" creationId="{6939645F-5A19-4E9F-A2C4-8D9ED50FF902}"/>
          </ac:spMkLst>
        </pc:spChg>
      </pc:sldChg>
      <pc:sldChg chg="addSp delSp modSp add mod">
        <pc:chgData name="BEN KHALFALLAH Hela ItimAsrScoVdf" userId="d55be94f-4073-46ba-88ef-465599598fde" providerId="ADAL" clId="{A4FF94CC-8014-4194-8A51-69C40D9833E5}" dt="2023-03-22T17:25:58.274" v="2144" actId="1076"/>
        <pc:sldMkLst>
          <pc:docMk/>
          <pc:sldMk cId="3053820755" sldId="443"/>
        </pc:sldMkLst>
        <pc:spChg chg="mod">
          <ac:chgData name="BEN KHALFALLAH Hela ItimAsrScoVdf" userId="d55be94f-4073-46ba-88ef-465599598fde" providerId="ADAL" clId="{A4FF94CC-8014-4194-8A51-69C40D9833E5}" dt="2023-03-22T17:12:57.324" v="1965" actId="20577"/>
          <ac:spMkLst>
            <pc:docMk/>
            <pc:sldMk cId="3053820755" sldId="443"/>
            <ac:spMk id="2" creationId="{8A91707C-7498-49C2-864A-6148DA0AA5C1}"/>
          </ac:spMkLst>
        </pc:spChg>
        <pc:spChg chg="add del mod">
          <ac:chgData name="BEN KHALFALLAH Hela ItimAsrScoVdf" userId="d55be94f-4073-46ba-88ef-465599598fde" providerId="ADAL" clId="{A4FF94CC-8014-4194-8A51-69C40D9833E5}" dt="2023-03-22T17:24:27.574" v="2126" actId="21"/>
          <ac:spMkLst>
            <pc:docMk/>
            <pc:sldMk cId="3053820755" sldId="443"/>
            <ac:spMk id="3" creationId="{01A25E0A-CDA2-4EC1-83A9-A530C85E8F76}"/>
          </ac:spMkLst>
        </pc:spChg>
        <pc:spChg chg="add mod">
          <ac:chgData name="BEN KHALFALLAH Hela ItimAsrScoVdf" userId="d55be94f-4073-46ba-88ef-465599598fde" providerId="ADAL" clId="{A4FF94CC-8014-4194-8A51-69C40D9833E5}" dt="2023-03-22T17:24:25.814" v="2125" actId="1076"/>
          <ac:spMkLst>
            <pc:docMk/>
            <pc:sldMk cId="3053820755" sldId="443"/>
            <ac:spMk id="4" creationId="{017662A9-9E7A-4216-B062-D29497C43B5D}"/>
          </ac:spMkLst>
        </pc:spChg>
        <pc:spChg chg="del">
          <ac:chgData name="BEN KHALFALLAH Hela ItimAsrScoVdf" userId="d55be94f-4073-46ba-88ef-465599598fde" providerId="ADAL" clId="{A4FF94CC-8014-4194-8A51-69C40D9833E5}" dt="2023-03-22T17:13:00.922" v="1966" actId="478"/>
          <ac:spMkLst>
            <pc:docMk/>
            <pc:sldMk cId="3053820755" sldId="443"/>
            <ac:spMk id="6" creationId="{8F6DBEA6-5268-48CF-BF7E-02B39ED53CAB}"/>
          </ac:spMkLst>
        </pc:spChg>
        <pc:spChg chg="del">
          <ac:chgData name="BEN KHALFALLAH Hela ItimAsrScoVdf" userId="d55be94f-4073-46ba-88ef-465599598fde" providerId="ADAL" clId="{A4FF94CC-8014-4194-8A51-69C40D9833E5}" dt="2023-03-22T17:13:00.922" v="1966" actId="478"/>
          <ac:spMkLst>
            <pc:docMk/>
            <pc:sldMk cId="3053820755" sldId="443"/>
            <ac:spMk id="7" creationId="{EF68A9B0-8C2A-460C-91A6-7B5E49E15DBB}"/>
          </ac:spMkLst>
        </pc:spChg>
        <pc:spChg chg="del">
          <ac:chgData name="BEN KHALFALLAH Hela ItimAsrScoVdf" userId="d55be94f-4073-46ba-88ef-465599598fde" providerId="ADAL" clId="{A4FF94CC-8014-4194-8A51-69C40D9833E5}" dt="2023-03-22T17:13:00.922" v="1966" actId="478"/>
          <ac:spMkLst>
            <pc:docMk/>
            <pc:sldMk cId="3053820755" sldId="443"/>
            <ac:spMk id="8" creationId="{1393014A-2DE2-4F88-9B77-E895A0A41909}"/>
          </ac:spMkLst>
        </pc:spChg>
        <pc:spChg chg="del">
          <ac:chgData name="BEN KHALFALLAH Hela ItimAsrScoVdf" userId="d55be94f-4073-46ba-88ef-465599598fde" providerId="ADAL" clId="{A4FF94CC-8014-4194-8A51-69C40D9833E5}" dt="2023-03-22T17:13:00.922" v="1966" actId="478"/>
          <ac:spMkLst>
            <pc:docMk/>
            <pc:sldMk cId="3053820755" sldId="443"/>
            <ac:spMk id="9" creationId="{F0D92C44-9A6C-4772-90BE-24C508FC2FBD}"/>
          </ac:spMkLst>
        </pc:spChg>
        <pc:spChg chg="del">
          <ac:chgData name="BEN KHALFALLAH Hela ItimAsrScoVdf" userId="d55be94f-4073-46ba-88ef-465599598fde" providerId="ADAL" clId="{A4FF94CC-8014-4194-8A51-69C40D9833E5}" dt="2023-03-22T17:13:00.922" v="1966" actId="478"/>
          <ac:spMkLst>
            <pc:docMk/>
            <pc:sldMk cId="3053820755" sldId="443"/>
            <ac:spMk id="10" creationId="{00F81B2C-A30B-4191-AFA6-C11634C120B5}"/>
          </ac:spMkLst>
        </pc:spChg>
        <pc:spChg chg="add mod">
          <ac:chgData name="BEN KHALFALLAH Hela ItimAsrScoVdf" userId="d55be94f-4073-46ba-88ef-465599598fde" providerId="ADAL" clId="{A4FF94CC-8014-4194-8A51-69C40D9833E5}" dt="2023-03-22T17:24:31.547" v="2128" actId="1076"/>
          <ac:spMkLst>
            <pc:docMk/>
            <pc:sldMk cId="3053820755" sldId="443"/>
            <ac:spMk id="12" creationId="{8313CEA1-01DF-41DD-ACCC-09AAB9ED750E}"/>
          </ac:spMkLst>
        </pc:spChg>
        <pc:spChg chg="add mod">
          <ac:chgData name="BEN KHALFALLAH Hela ItimAsrScoVdf" userId="d55be94f-4073-46ba-88ef-465599598fde" providerId="ADAL" clId="{A4FF94CC-8014-4194-8A51-69C40D9833E5}" dt="2023-03-22T17:24:48.205" v="2132" actId="14100"/>
          <ac:spMkLst>
            <pc:docMk/>
            <pc:sldMk cId="3053820755" sldId="443"/>
            <ac:spMk id="13" creationId="{C3596D1E-07C0-49CD-8224-9783E25A467B}"/>
          </ac:spMkLst>
        </pc:spChg>
        <pc:spChg chg="add mod">
          <ac:chgData name="BEN KHALFALLAH Hela ItimAsrScoVdf" userId="d55be94f-4073-46ba-88ef-465599598fde" providerId="ADAL" clId="{A4FF94CC-8014-4194-8A51-69C40D9833E5}" dt="2023-03-22T17:24:57.629" v="2134" actId="14100"/>
          <ac:spMkLst>
            <pc:docMk/>
            <pc:sldMk cId="3053820755" sldId="443"/>
            <ac:spMk id="14" creationId="{571CCE62-BE78-4DEC-B322-B91D6BD2C89E}"/>
          </ac:spMkLst>
        </pc:spChg>
        <pc:spChg chg="add mod">
          <ac:chgData name="BEN KHALFALLAH Hela ItimAsrScoVdf" userId="d55be94f-4073-46ba-88ef-465599598fde" providerId="ADAL" clId="{A4FF94CC-8014-4194-8A51-69C40D9833E5}" dt="2023-03-22T17:25:58.274" v="2144" actId="1076"/>
          <ac:spMkLst>
            <pc:docMk/>
            <pc:sldMk cId="3053820755" sldId="443"/>
            <ac:spMk id="15" creationId="{35979BF5-6EDD-44B8-A37A-F4AC82E295C6}"/>
          </ac:spMkLst>
        </pc:spChg>
      </pc:sldChg>
      <pc:sldChg chg="addSp modSp add mod">
        <pc:chgData name="BEN KHALFALLAH Hela ItimAsrScoVdf" userId="d55be94f-4073-46ba-88ef-465599598fde" providerId="ADAL" clId="{A4FF94CC-8014-4194-8A51-69C40D9833E5}" dt="2023-03-22T17:20:36.035" v="2082" actId="1076"/>
        <pc:sldMkLst>
          <pc:docMk/>
          <pc:sldMk cId="4291957402" sldId="444"/>
        </pc:sldMkLst>
        <pc:spChg chg="add mod">
          <ac:chgData name="BEN KHALFALLAH Hela ItimAsrScoVdf" userId="d55be94f-4073-46ba-88ef-465599598fde" providerId="ADAL" clId="{A4FF94CC-8014-4194-8A51-69C40D9833E5}" dt="2023-03-22T17:16:27.658" v="2006" actId="1076"/>
          <ac:spMkLst>
            <pc:docMk/>
            <pc:sldMk cId="4291957402" sldId="444"/>
            <ac:spMk id="3" creationId="{59D6775A-7195-456B-8E9A-2E32939C69A2}"/>
          </ac:spMkLst>
        </pc:spChg>
        <pc:spChg chg="add mod">
          <ac:chgData name="BEN KHALFALLAH Hela ItimAsrScoVdf" userId="d55be94f-4073-46ba-88ef-465599598fde" providerId="ADAL" clId="{A4FF94CC-8014-4194-8A51-69C40D9833E5}" dt="2023-03-22T17:16:44.884" v="2010" actId="14100"/>
          <ac:spMkLst>
            <pc:docMk/>
            <pc:sldMk cId="4291957402" sldId="444"/>
            <ac:spMk id="5" creationId="{8AA917A0-B304-4CFA-A301-9729E11EBD8E}"/>
          </ac:spMkLst>
        </pc:spChg>
        <pc:spChg chg="add mod">
          <ac:chgData name="BEN KHALFALLAH Hela ItimAsrScoVdf" userId="d55be94f-4073-46ba-88ef-465599598fde" providerId="ADAL" clId="{A4FF94CC-8014-4194-8A51-69C40D9833E5}" dt="2023-03-22T17:20:36.035" v="2082" actId="1076"/>
          <ac:spMkLst>
            <pc:docMk/>
            <pc:sldMk cId="4291957402" sldId="444"/>
            <ac:spMk id="6" creationId="{C4FCB043-2F47-4A1E-B27F-1630F04D5D88}"/>
          </ac:spMkLst>
        </pc:spChg>
        <pc:cxnChg chg="add mod">
          <ac:chgData name="BEN KHALFALLAH Hela ItimAsrScoVdf" userId="d55be94f-4073-46ba-88ef-465599598fde" providerId="ADAL" clId="{A4FF94CC-8014-4194-8A51-69C40D9833E5}" dt="2023-03-22T17:20:36.035" v="2082" actId="1076"/>
          <ac:cxnSpMkLst>
            <pc:docMk/>
            <pc:sldMk cId="4291957402" sldId="444"/>
            <ac:cxnSpMk id="7" creationId="{8638FD2E-7F3E-44A1-91AB-27A7EA295A2F}"/>
          </ac:cxnSpMkLst>
        </pc:cxnChg>
      </pc:sldChg>
      <pc:sldChg chg="new del">
        <pc:chgData name="BEN KHALFALLAH Hela ItimAsrScoVdf" userId="d55be94f-4073-46ba-88ef-465599598fde" providerId="ADAL" clId="{A4FF94CC-8014-4194-8A51-69C40D9833E5}" dt="2023-03-22T18:56:43.639" v="4085" actId="47"/>
        <pc:sldMkLst>
          <pc:docMk/>
          <pc:sldMk cId="2289003382" sldId="445"/>
        </pc:sldMkLst>
      </pc:sldChg>
      <pc:sldChg chg="addSp modSp new add del mod">
        <pc:chgData name="BEN KHALFALLAH Hela ItimAsrScoVdf" userId="d55be94f-4073-46ba-88ef-465599598fde" providerId="ADAL" clId="{A4FF94CC-8014-4194-8A51-69C40D9833E5}" dt="2023-03-22T17:31:30.312" v="2268" actId="1076"/>
        <pc:sldMkLst>
          <pc:docMk/>
          <pc:sldMk cId="1690271965" sldId="446"/>
        </pc:sldMkLst>
        <pc:spChg chg="mod">
          <ac:chgData name="BEN KHALFALLAH Hela ItimAsrScoVdf" userId="d55be94f-4073-46ba-88ef-465599598fde" providerId="ADAL" clId="{A4FF94CC-8014-4194-8A51-69C40D9833E5}" dt="2023-03-22T17:28:11.698" v="2178"/>
          <ac:spMkLst>
            <pc:docMk/>
            <pc:sldMk cId="1690271965" sldId="446"/>
            <ac:spMk id="2" creationId="{963762F0-D2F7-451F-B6C7-6AE9360D0068}"/>
          </ac:spMkLst>
        </pc:spChg>
        <pc:spChg chg="add mod">
          <ac:chgData name="BEN KHALFALLAH Hela ItimAsrScoVdf" userId="d55be94f-4073-46ba-88ef-465599598fde" providerId="ADAL" clId="{A4FF94CC-8014-4194-8A51-69C40D9833E5}" dt="2023-03-22T17:29:30.889" v="2181"/>
          <ac:spMkLst>
            <pc:docMk/>
            <pc:sldMk cId="1690271965" sldId="446"/>
            <ac:spMk id="3" creationId="{F29DCFBD-4FF5-45DF-B4E4-356AB4B28624}"/>
          </ac:spMkLst>
        </pc:spChg>
        <pc:spChg chg="add mod">
          <ac:chgData name="BEN KHALFALLAH Hela ItimAsrScoVdf" userId="d55be94f-4073-46ba-88ef-465599598fde" providerId="ADAL" clId="{A4FF94CC-8014-4194-8A51-69C40D9833E5}" dt="2023-03-22T17:30:14.074" v="2201" actId="1037"/>
          <ac:spMkLst>
            <pc:docMk/>
            <pc:sldMk cId="1690271965" sldId="446"/>
            <ac:spMk id="4" creationId="{2383DA4D-32D2-4E43-98CD-B1A6211A7E14}"/>
          </ac:spMkLst>
        </pc:spChg>
        <pc:spChg chg="add mod">
          <ac:chgData name="BEN KHALFALLAH Hela ItimAsrScoVdf" userId="d55be94f-4073-46ba-88ef-465599598fde" providerId="ADAL" clId="{A4FF94CC-8014-4194-8A51-69C40D9833E5}" dt="2023-03-22T17:30:19.617" v="2212" actId="1037"/>
          <ac:spMkLst>
            <pc:docMk/>
            <pc:sldMk cId="1690271965" sldId="446"/>
            <ac:spMk id="5" creationId="{7BA32FCF-C6E6-4C31-8980-A634E87BD333}"/>
          </ac:spMkLst>
        </pc:spChg>
        <pc:spChg chg="add mod">
          <ac:chgData name="BEN KHALFALLAH Hela ItimAsrScoVdf" userId="d55be94f-4073-46ba-88ef-465599598fde" providerId="ADAL" clId="{A4FF94CC-8014-4194-8A51-69C40D9833E5}" dt="2023-03-22T17:30:37.137" v="2221" actId="20577"/>
          <ac:spMkLst>
            <pc:docMk/>
            <pc:sldMk cId="1690271965" sldId="446"/>
            <ac:spMk id="6" creationId="{820BB0B9-D1C0-417F-B73F-D1A73DA3E257}"/>
          </ac:spMkLst>
        </pc:spChg>
        <pc:spChg chg="add mod">
          <ac:chgData name="BEN KHALFALLAH Hela ItimAsrScoVdf" userId="d55be94f-4073-46ba-88ef-465599598fde" providerId="ADAL" clId="{A4FF94CC-8014-4194-8A51-69C40D9833E5}" dt="2023-03-22T17:30:59.728" v="2232" actId="20577"/>
          <ac:spMkLst>
            <pc:docMk/>
            <pc:sldMk cId="1690271965" sldId="446"/>
            <ac:spMk id="14" creationId="{71D45076-37AC-4E1B-A7B1-DF21F1CCE855}"/>
          </ac:spMkLst>
        </pc:spChg>
        <pc:spChg chg="add mod">
          <ac:chgData name="BEN KHALFALLAH Hela ItimAsrScoVdf" userId="d55be94f-4073-46ba-88ef-465599598fde" providerId="ADAL" clId="{A4FF94CC-8014-4194-8A51-69C40D9833E5}" dt="2023-03-22T17:31:30.312" v="2268" actId="1076"/>
          <ac:spMkLst>
            <pc:docMk/>
            <pc:sldMk cId="1690271965" sldId="446"/>
            <ac:spMk id="17" creationId="{0EDDCB80-BB56-40F1-B0D5-9E55FF555DFD}"/>
          </ac:spMkLst>
        </pc:spChg>
        <pc:cxnChg chg="add mod">
          <ac:chgData name="BEN KHALFALLAH Hela ItimAsrScoVdf" userId="d55be94f-4073-46ba-88ef-465599598fde" providerId="ADAL" clId="{A4FF94CC-8014-4194-8A51-69C40D9833E5}" dt="2023-03-22T17:30:34.017" v="2215" actId="14100"/>
          <ac:cxnSpMkLst>
            <pc:docMk/>
            <pc:sldMk cId="1690271965" sldId="446"/>
            <ac:cxnSpMk id="7" creationId="{DE4F83A0-690D-46D4-A75A-B4762EFBC647}"/>
          </ac:cxnSpMkLst>
        </pc:cxnChg>
        <pc:cxnChg chg="add mod">
          <ac:chgData name="BEN KHALFALLAH Hela ItimAsrScoVdf" userId="d55be94f-4073-46ba-88ef-465599598fde" providerId="ADAL" clId="{A4FF94CC-8014-4194-8A51-69C40D9833E5}" dt="2023-03-22T17:31:03.642" v="2233" actId="14100"/>
          <ac:cxnSpMkLst>
            <pc:docMk/>
            <pc:sldMk cId="1690271965" sldId="446"/>
            <ac:cxnSpMk id="9" creationId="{902DE9C2-5F91-4EAE-ACCD-230083BCF21D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7:36:23.076" v="2314" actId="478"/>
        <pc:sldMkLst>
          <pc:docMk/>
          <pc:sldMk cId="1465036376" sldId="447"/>
        </pc:sldMkLst>
        <pc:spChg chg="mod">
          <ac:chgData name="BEN KHALFALLAH Hela ItimAsrScoVdf" userId="d55be94f-4073-46ba-88ef-465599598fde" providerId="ADAL" clId="{A4FF94CC-8014-4194-8A51-69C40D9833E5}" dt="2023-03-22T17:33:57.936" v="2278" actId="26606"/>
          <ac:spMkLst>
            <pc:docMk/>
            <pc:sldMk cId="1465036376" sldId="447"/>
            <ac:spMk id="2" creationId="{BBEBF302-8F30-4471-AF96-36F6EDF15554}"/>
          </ac:spMkLst>
        </pc:spChg>
        <pc:spChg chg="add del">
          <ac:chgData name="BEN KHALFALLAH Hela ItimAsrScoVdf" userId="d55be94f-4073-46ba-88ef-465599598fde" providerId="ADAL" clId="{A4FF94CC-8014-4194-8A51-69C40D9833E5}" dt="2023-03-22T17:33:56.561" v="2275" actId="26606"/>
          <ac:spMkLst>
            <pc:docMk/>
            <pc:sldMk cId="1465036376" sldId="447"/>
            <ac:spMk id="9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7:33:56.561" v="2275" actId="26606"/>
          <ac:spMkLst>
            <pc:docMk/>
            <pc:sldMk cId="1465036376" sldId="447"/>
            <ac:spMk id="11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7:33:56.561" v="2275" actId="26606"/>
          <ac:spMkLst>
            <pc:docMk/>
            <pc:sldMk cId="1465036376" sldId="447"/>
            <ac:spMk id="15" creationId="{19A3FD3A-4B27-4028-BA57-0810F205BC59}"/>
          </ac:spMkLst>
        </pc:spChg>
        <pc:spChg chg="add del">
          <ac:chgData name="BEN KHALFALLAH Hela ItimAsrScoVdf" userId="d55be94f-4073-46ba-88ef-465599598fde" providerId="ADAL" clId="{A4FF94CC-8014-4194-8A51-69C40D9833E5}" dt="2023-03-22T17:33:56.561" v="2275" actId="26606"/>
          <ac:spMkLst>
            <pc:docMk/>
            <pc:sldMk cId="1465036376" sldId="447"/>
            <ac:spMk id="17" creationId="{60461F8B-A17E-4AE4-92BC-BA2E49E1ABCE}"/>
          </ac:spMkLst>
        </pc:spChg>
        <pc:spChg chg="add del">
          <ac:chgData name="BEN KHALFALLAH Hela ItimAsrScoVdf" userId="d55be94f-4073-46ba-88ef-465599598fde" providerId="ADAL" clId="{A4FF94CC-8014-4194-8A51-69C40D9833E5}" dt="2023-03-22T17:33:57.901" v="2277" actId="26606"/>
          <ac:spMkLst>
            <pc:docMk/>
            <pc:sldMk cId="1465036376" sldId="447"/>
            <ac:spMk id="23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7:33:57.901" v="2277" actId="26606"/>
          <ac:spMkLst>
            <pc:docMk/>
            <pc:sldMk cId="1465036376" sldId="447"/>
            <ac:spMk id="24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7:33:57.901" v="2277" actId="26606"/>
          <ac:spMkLst>
            <pc:docMk/>
            <pc:sldMk cId="1465036376" sldId="447"/>
            <ac:spMk id="26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17:33:57.901" v="2277" actId="26606"/>
          <ac:spMkLst>
            <pc:docMk/>
            <pc:sldMk cId="1465036376" sldId="447"/>
            <ac:spMk id="27" creationId="{CD5B542C-8183-4445-AF4D-B23AAE3299EE}"/>
          </ac:spMkLst>
        </pc:spChg>
        <pc:spChg chg="add mod">
          <ac:chgData name="BEN KHALFALLAH Hela ItimAsrScoVdf" userId="d55be94f-4073-46ba-88ef-465599598fde" providerId="ADAL" clId="{A4FF94CC-8014-4194-8A51-69C40D9833E5}" dt="2023-03-22T17:36:19.368" v="2313" actId="14100"/>
          <ac:spMkLst>
            <pc:docMk/>
            <pc:sldMk cId="1465036376" sldId="447"/>
            <ac:spMk id="30" creationId="{671643A2-9F3A-4A50-8880-C11719732A40}"/>
          </ac:spMkLst>
        </pc:spChg>
        <pc:spChg chg="add">
          <ac:chgData name="BEN KHALFALLAH Hela ItimAsrScoVdf" userId="d55be94f-4073-46ba-88ef-465599598fde" providerId="ADAL" clId="{A4FF94CC-8014-4194-8A51-69C40D9833E5}" dt="2023-03-22T17:33:57.936" v="2278" actId="26606"/>
          <ac:spMkLst>
            <pc:docMk/>
            <pc:sldMk cId="1465036376" sldId="447"/>
            <ac:spMk id="31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17:33:57.936" v="2278" actId="26606"/>
          <ac:spMkLst>
            <pc:docMk/>
            <pc:sldMk cId="1465036376" sldId="447"/>
            <ac:spMk id="32" creationId="{73834904-4D9B-41F7-8DA6-0709FD9F7E9D}"/>
          </ac:spMkLst>
        </pc:spChg>
        <pc:spChg chg="add">
          <ac:chgData name="BEN KHALFALLAH Hela ItimAsrScoVdf" userId="d55be94f-4073-46ba-88ef-465599598fde" providerId="ADAL" clId="{A4FF94CC-8014-4194-8A51-69C40D9833E5}" dt="2023-03-22T17:33:57.936" v="2278" actId="26606"/>
          <ac:spMkLst>
            <pc:docMk/>
            <pc:sldMk cId="1465036376" sldId="447"/>
            <ac:spMk id="34" creationId="{19A3FD3A-4B27-4028-BA57-0810F205BC59}"/>
          </ac:spMkLst>
        </pc:spChg>
        <pc:spChg chg="add">
          <ac:chgData name="BEN KHALFALLAH Hela ItimAsrScoVdf" userId="d55be94f-4073-46ba-88ef-465599598fde" providerId="ADAL" clId="{A4FF94CC-8014-4194-8A51-69C40D9833E5}" dt="2023-03-22T17:33:57.936" v="2278" actId="26606"/>
          <ac:spMkLst>
            <pc:docMk/>
            <pc:sldMk cId="1465036376" sldId="447"/>
            <ac:spMk id="35" creationId="{60461F8B-A17E-4AE4-92BC-BA2E49E1ABCE}"/>
          </ac:spMkLst>
        </pc:spChg>
        <pc:spChg chg="add del mod">
          <ac:chgData name="BEN KHALFALLAH Hela ItimAsrScoVdf" userId="d55be94f-4073-46ba-88ef-465599598fde" providerId="ADAL" clId="{A4FF94CC-8014-4194-8A51-69C40D9833E5}" dt="2023-03-22T17:36:23.076" v="2314" actId="478"/>
          <ac:spMkLst>
            <pc:docMk/>
            <pc:sldMk cId="1465036376" sldId="447"/>
            <ac:spMk id="38" creationId="{41E2A4E5-A999-42E7-8265-36FD2042C2CC}"/>
          </ac:spMkLst>
        </pc:spChg>
        <pc:spChg chg="add mod">
          <ac:chgData name="BEN KHALFALLAH Hela ItimAsrScoVdf" userId="d55be94f-4073-46ba-88ef-465599598fde" providerId="ADAL" clId="{A4FF94CC-8014-4194-8A51-69C40D9833E5}" dt="2023-03-22T17:36:16.813" v="2312" actId="14100"/>
          <ac:spMkLst>
            <pc:docMk/>
            <pc:sldMk cId="1465036376" sldId="447"/>
            <ac:spMk id="39" creationId="{925FE4EE-D922-496B-8666-53B6D31338F8}"/>
          </ac:spMkLst>
        </pc:spChg>
        <pc:spChg chg="add mod">
          <ac:chgData name="BEN KHALFALLAH Hela ItimAsrScoVdf" userId="d55be94f-4073-46ba-88ef-465599598fde" providerId="ADAL" clId="{A4FF94CC-8014-4194-8A51-69C40D9833E5}" dt="2023-03-22T17:36:11.635" v="2311" actId="14100"/>
          <ac:spMkLst>
            <pc:docMk/>
            <pc:sldMk cId="1465036376" sldId="447"/>
            <ac:spMk id="40" creationId="{0795617D-BD48-4ED2-8678-7C26AF1CF395}"/>
          </ac:spMkLst>
        </pc:spChg>
        <pc:spChg chg="add mod">
          <ac:chgData name="BEN KHALFALLAH Hela ItimAsrScoVdf" userId="d55be94f-4073-46ba-88ef-465599598fde" providerId="ADAL" clId="{A4FF94CC-8014-4194-8A51-69C40D9833E5}" dt="2023-03-22T17:36:05.631" v="2310" actId="14100"/>
          <ac:spMkLst>
            <pc:docMk/>
            <pc:sldMk cId="1465036376" sldId="447"/>
            <ac:spMk id="41" creationId="{71770EC3-8964-49E5-9306-FFBF69232CC6}"/>
          </ac:spMkLst>
        </pc:spChg>
        <pc:spChg chg="add mod">
          <ac:chgData name="BEN KHALFALLAH Hela ItimAsrScoVdf" userId="d55be94f-4073-46ba-88ef-465599598fde" providerId="ADAL" clId="{A4FF94CC-8014-4194-8A51-69C40D9833E5}" dt="2023-03-22T17:35:33.438" v="2299" actId="14100"/>
          <ac:spMkLst>
            <pc:docMk/>
            <pc:sldMk cId="1465036376" sldId="447"/>
            <ac:spMk id="42" creationId="{041E1F34-E593-4A86-95A7-E814840E93F6}"/>
          </ac:spMkLst>
        </pc:spChg>
        <pc:picChg chg="add mod ord">
          <ac:chgData name="BEN KHALFALLAH Hela ItimAsrScoVdf" userId="d55be94f-4073-46ba-88ef-465599598fde" providerId="ADAL" clId="{A4FF94CC-8014-4194-8A51-69C40D9833E5}" dt="2023-03-22T17:35:28.173" v="2297" actId="1076"/>
          <ac:picMkLst>
            <pc:docMk/>
            <pc:sldMk cId="1465036376" sldId="447"/>
            <ac:picMk id="3" creationId="{5581763C-F4A2-4B02-81DE-362D2F0999B2}"/>
          </ac:picMkLst>
        </pc:picChg>
        <pc:picChg chg="add mod">
          <ac:chgData name="BEN KHALFALLAH Hela ItimAsrScoVdf" userId="d55be94f-4073-46ba-88ef-465599598fde" providerId="ADAL" clId="{A4FF94CC-8014-4194-8A51-69C40D9833E5}" dt="2023-03-22T17:34:05.422" v="2279" actId="108"/>
          <ac:picMkLst>
            <pc:docMk/>
            <pc:sldMk cId="1465036376" sldId="447"/>
            <ac:picMk id="4" creationId="{475F6AA2-0D7E-4E45-878E-DD8A1EBAF249}"/>
          </ac:picMkLst>
        </pc:picChg>
        <pc:cxnChg chg="add del">
          <ac:chgData name="BEN KHALFALLAH Hela ItimAsrScoVdf" userId="d55be94f-4073-46ba-88ef-465599598fde" providerId="ADAL" clId="{A4FF94CC-8014-4194-8A51-69C40D9833E5}" dt="2023-03-22T17:33:56.561" v="2275" actId="26606"/>
          <ac:cxnSpMkLst>
            <pc:docMk/>
            <pc:sldMk cId="1465036376" sldId="447"/>
            <ac:cxnSpMk id="13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7:33:56.561" v="2275" actId="26606"/>
          <ac:cxnSpMkLst>
            <pc:docMk/>
            <pc:sldMk cId="1465036376" sldId="447"/>
            <ac:cxnSpMk id="19" creationId="{5E450F13-FCAB-474F-93BB-704690139709}"/>
          </ac:cxnSpMkLst>
        </pc:cxnChg>
        <pc:cxnChg chg="add del">
          <ac:chgData name="BEN KHALFALLAH Hela ItimAsrScoVdf" userId="d55be94f-4073-46ba-88ef-465599598fde" providerId="ADAL" clId="{A4FF94CC-8014-4194-8A51-69C40D9833E5}" dt="2023-03-22T17:33:56.561" v="2275" actId="26606"/>
          <ac:cxnSpMkLst>
            <pc:docMk/>
            <pc:sldMk cId="1465036376" sldId="447"/>
            <ac:cxnSpMk id="21" creationId="{00E7859C-56C8-49DC-ABF5-6C538427CDAF}"/>
          </ac:cxnSpMkLst>
        </pc:cxnChg>
        <pc:cxnChg chg="add del">
          <ac:chgData name="BEN KHALFALLAH Hela ItimAsrScoVdf" userId="d55be94f-4073-46ba-88ef-465599598fde" providerId="ADAL" clId="{A4FF94CC-8014-4194-8A51-69C40D9833E5}" dt="2023-03-22T17:33:57.901" v="2277" actId="26606"/>
          <ac:cxnSpMkLst>
            <pc:docMk/>
            <pc:sldMk cId="1465036376" sldId="447"/>
            <ac:cxnSpMk id="25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7:33:57.901" v="2277" actId="26606"/>
          <ac:cxnSpMkLst>
            <pc:docMk/>
            <pc:sldMk cId="1465036376" sldId="447"/>
            <ac:cxnSpMk id="28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17:33:57.901" v="2277" actId="26606"/>
          <ac:cxnSpMkLst>
            <pc:docMk/>
            <pc:sldMk cId="1465036376" sldId="447"/>
            <ac:cxnSpMk id="29" creationId="{2724283B-587C-4A0E-A50E-B8914975B48A}"/>
          </ac:cxnSpMkLst>
        </pc:cxnChg>
        <pc:cxnChg chg="add">
          <ac:chgData name="BEN KHALFALLAH Hela ItimAsrScoVdf" userId="d55be94f-4073-46ba-88ef-465599598fde" providerId="ADAL" clId="{A4FF94CC-8014-4194-8A51-69C40D9833E5}" dt="2023-03-22T17:33:57.936" v="2278" actId="26606"/>
          <ac:cxnSpMkLst>
            <pc:docMk/>
            <pc:sldMk cId="1465036376" sldId="447"/>
            <ac:cxnSpMk id="33" creationId="{C00D1207-ECAF-48E9-8834-2CE4D2198234}"/>
          </ac:cxnSpMkLst>
        </pc:cxnChg>
        <pc:cxnChg chg="add">
          <ac:chgData name="BEN KHALFALLAH Hela ItimAsrScoVdf" userId="d55be94f-4073-46ba-88ef-465599598fde" providerId="ADAL" clId="{A4FF94CC-8014-4194-8A51-69C40D9833E5}" dt="2023-03-22T17:33:57.936" v="2278" actId="26606"/>
          <ac:cxnSpMkLst>
            <pc:docMk/>
            <pc:sldMk cId="1465036376" sldId="447"/>
            <ac:cxnSpMk id="36" creationId="{5E450F13-FCAB-474F-93BB-704690139709}"/>
          </ac:cxnSpMkLst>
        </pc:cxnChg>
        <pc:cxnChg chg="add">
          <ac:chgData name="BEN KHALFALLAH Hela ItimAsrScoVdf" userId="d55be94f-4073-46ba-88ef-465599598fde" providerId="ADAL" clId="{A4FF94CC-8014-4194-8A51-69C40D9833E5}" dt="2023-03-22T17:33:57.936" v="2278" actId="26606"/>
          <ac:cxnSpMkLst>
            <pc:docMk/>
            <pc:sldMk cId="1465036376" sldId="447"/>
            <ac:cxnSpMk id="37" creationId="{00E7859C-56C8-49DC-ABF5-6C538427CDAF}"/>
          </ac:cxnSpMkLst>
        </pc:cxnChg>
      </pc:sldChg>
      <pc:sldChg chg="modSp add mod ord">
        <pc:chgData name="BEN KHALFALLAH Hela ItimAsrScoVdf" userId="d55be94f-4073-46ba-88ef-465599598fde" providerId="ADAL" clId="{A4FF94CC-8014-4194-8A51-69C40D9833E5}" dt="2023-03-22T17:38:16.322" v="2330" actId="20577"/>
        <pc:sldMkLst>
          <pc:docMk/>
          <pc:sldMk cId="1646786396" sldId="448"/>
        </pc:sldMkLst>
        <pc:spChg chg="mod">
          <ac:chgData name="BEN KHALFALLAH Hela ItimAsrScoVdf" userId="d55be94f-4073-46ba-88ef-465599598fde" providerId="ADAL" clId="{A4FF94CC-8014-4194-8A51-69C40D9833E5}" dt="2023-03-22T17:38:16.322" v="2330" actId="20577"/>
          <ac:spMkLst>
            <pc:docMk/>
            <pc:sldMk cId="1646786396" sldId="448"/>
            <ac:spMk id="2" creationId="{05C02020-F777-4AEA-A874-5FD40886AF59}"/>
          </ac:spMkLst>
        </pc:spChg>
      </pc:sldChg>
      <pc:sldChg chg="addSp delSp modSp new mod ord">
        <pc:chgData name="BEN KHALFALLAH Hela ItimAsrScoVdf" userId="d55be94f-4073-46ba-88ef-465599598fde" providerId="ADAL" clId="{A4FF94CC-8014-4194-8A51-69C40D9833E5}" dt="2023-03-22T18:31:12.779" v="3510"/>
        <pc:sldMkLst>
          <pc:docMk/>
          <pc:sldMk cId="1443721662" sldId="449"/>
        </pc:sldMkLst>
        <pc:spChg chg="mod">
          <ac:chgData name="BEN KHALFALLAH Hela ItimAsrScoVdf" userId="d55be94f-4073-46ba-88ef-465599598fde" providerId="ADAL" clId="{A4FF94CC-8014-4194-8A51-69C40D9833E5}" dt="2023-03-22T17:42:29.563" v="2398" actId="20577"/>
          <ac:spMkLst>
            <pc:docMk/>
            <pc:sldMk cId="1443721662" sldId="449"/>
            <ac:spMk id="2" creationId="{79F57CBE-460B-4ECF-8D6F-9651809EE465}"/>
          </ac:spMkLst>
        </pc:spChg>
        <pc:spChg chg="add del mod">
          <ac:chgData name="BEN KHALFALLAH Hela ItimAsrScoVdf" userId="d55be94f-4073-46ba-88ef-465599598fde" providerId="ADAL" clId="{A4FF94CC-8014-4194-8A51-69C40D9833E5}" dt="2023-03-22T17:43:04.544" v="2406" actId="478"/>
          <ac:spMkLst>
            <pc:docMk/>
            <pc:sldMk cId="1443721662" sldId="449"/>
            <ac:spMk id="3" creationId="{CDB9F834-413A-460E-BC6B-BE4A6C226117}"/>
          </ac:spMkLst>
        </pc:spChg>
        <pc:spChg chg="add del mod">
          <ac:chgData name="BEN KHALFALLAH Hela ItimAsrScoVdf" userId="d55be94f-4073-46ba-88ef-465599598fde" providerId="ADAL" clId="{A4FF94CC-8014-4194-8A51-69C40D9833E5}" dt="2023-03-22T17:43:49.880" v="2412" actId="478"/>
          <ac:spMkLst>
            <pc:docMk/>
            <pc:sldMk cId="1443721662" sldId="449"/>
            <ac:spMk id="4" creationId="{FC3D8ECD-9C41-47D4-8063-530440B44102}"/>
          </ac:spMkLst>
        </pc:spChg>
        <pc:spChg chg="add mod">
          <ac:chgData name="BEN KHALFALLAH Hela ItimAsrScoVdf" userId="d55be94f-4073-46ba-88ef-465599598fde" providerId="ADAL" clId="{A4FF94CC-8014-4194-8A51-69C40D9833E5}" dt="2023-03-22T17:44:21.160" v="2417" actId="1076"/>
          <ac:spMkLst>
            <pc:docMk/>
            <pc:sldMk cId="1443721662" sldId="449"/>
            <ac:spMk id="5" creationId="{2885EDB1-7147-4B76-8CF6-7545387F1060}"/>
          </ac:spMkLst>
        </pc:spChg>
        <pc:spChg chg="add mod">
          <ac:chgData name="BEN KHALFALLAH Hela ItimAsrScoVdf" userId="d55be94f-4073-46ba-88ef-465599598fde" providerId="ADAL" clId="{A4FF94CC-8014-4194-8A51-69C40D9833E5}" dt="2023-03-22T17:44:54.491" v="2423" actId="14100"/>
          <ac:spMkLst>
            <pc:docMk/>
            <pc:sldMk cId="1443721662" sldId="449"/>
            <ac:spMk id="6" creationId="{C7EFFE3A-099E-4070-8F76-541C003AD80C}"/>
          </ac:spMkLst>
        </pc:spChg>
        <pc:spChg chg="add mod">
          <ac:chgData name="BEN KHALFALLAH Hela ItimAsrScoVdf" userId="d55be94f-4073-46ba-88ef-465599598fde" providerId="ADAL" clId="{A4FF94CC-8014-4194-8A51-69C40D9833E5}" dt="2023-03-22T17:45:02.868" v="2426" actId="14100"/>
          <ac:spMkLst>
            <pc:docMk/>
            <pc:sldMk cId="1443721662" sldId="449"/>
            <ac:spMk id="7" creationId="{7C064B8B-CE1C-424F-8ACD-F0E12892DD20}"/>
          </ac:spMkLst>
        </pc:spChg>
        <pc:spChg chg="add mod">
          <ac:chgData name="BEN KHALFALLAH Hela ItimAsrScoVdf" userId="d55be94f-4073-46ba-88ef-465599598fde" providerId="ADAL" clId="{A4FF94CC-8014-4194-8A51-69C40D9833E5}" dt="2023-03-22T17:45:11.148" v="2428" actId="1076"/>
          <ac:spMkLst>
            <pc:docMk/>
            <pc:sldMk cId="1443721662" sldId="449"/>
            <ac:spMk id="8" creationId="{744AC1D1-5117-493E-B1C5-9480E3089F01}"/>
          </ac:spMkLst>
        </pc:spChg>
        <pc:spChg chg="add del mod">
          <ac:chgData name="BEN KHALFALLAH Hela ItimAsrScoVdf" userId="d55be94f-4073-46ba-88ef-465599598fde" providerId="ADAL" clId="{A4FF94CC-8014-4194-8A51-69C40D9833E5}" dt="2023-03-22T18:07:02.472" v="2963" actId="478"/>
          <ac:spMkLst>
            <pc:docMk/>
            <pc:sldMk cId="1443721662" sldId="449"/>
            <ac:spMk id="9" creationId="{FB7F2549-9646-49A9-BE7E-C0E86B9B6B1E}"/>
          </ac:spMkLst>
        </pc:spChg>
        <pc:spChg chg="add mod">
          <ac:chgData name="BEN KHALFALLAH Hela ItimAsrScoVdf" userId="d55be94f-4073-46ba-88ef-465599598fde" providerId="ADAL" clId="{A4FF94CC-8014-4194-8A51-69C40D9833E5}" dt="2023-03-22T18:01:40.448" v="2766"/>
          <ac:spMkLst>
            <pc:docMk/>
            <pc:sldMk cId="1443721662" sldId="449"/>
            <ac:spMk id="10" creationId="{41713DE8-A0E3-45B2-BD9C-FEC6325A5B7A}"/>
          </ac:spMkLst>
        </pc:spChg>
        <pc:spChg chg="add mod">
          <ac:chgData name="BEN KHALFALLAH Hela ItimAsrScoVdf" userId="d55be94f-4073-46ba-88ef-465599598fde" providerId="ADAL" clId="{A4FF94CC-8014-4194-8A51-69C40D9833E5}" dt="2023-03-22T18:07:02.866" v="2964"/>
          <ac:spMkLst>
            <pc:docMk/>
            <pc:sldMk cId="1443721662" sldId="449"/>
            <ac:spMk id="13" creationId="{85D0FDDF-D5CE-4B33-AB54-534C15AB3969}"/>
          </ac:spMkLst>
        </pc:spChg>
        <pc:picChg chg="add mod">
          <ac:chgData name="BEN KHALFALLAH Hela ItimAsrScoVdf" userId="d55be94f-4073-46ba-88ef-465599598fde" providerId="ADAL" clId="{A4FF94CC-8014-4194-8A51-69C40D9833E5}" dt="2023-03-22T18:07:06.069" v="2965" actId="1076"/>
          <ac:picMkLst>
            <pc:docMk/>
            <pc:sldMk cId="1443721662" sldId="449"/>
            <ac:picMk id="12" creationId="{6A2DA445-CEBE-4D86-8068-330DF1AC198D}"/>
          </ac:picMkLst>
        </pc:picChg>
      </pc:sldChg>
      <pc:sldChg chg="addSp delSp modSp add mod ord">
        <pc:chgData name="BEN KHALFALLAH Hela ItimAsrScoVdf" userId="d55be94f-4073-46ba-88ef-465599598fde" providerId="ADAL" clId="{A4FF94CC-8014-4194-8A51-69C40D9833E5}" dt="2023-03-23T09:14:20.309" v="5354" actId="20578"/>
        <pc:sldMkLst>
          <pc:docMk/>
          <pc:sldMk cId="510310359" sldId="450"/>
        </pc:sldMkLst>
        <pc:spChg chg="mod">
          <ac:chgData name="BEN KHALFALLAH Hela ItimAsrScoVdf" userId="d55be94f-4073-46ba-88ef-465599598fde" providerId="ADAL" clId="{A4FF94CC-8014-4194-8A51-69C40D9833E5}" dt="2023-03-22T17:42:10.284" v="2381" actId="20577"/>
          <ac:spMkLst>
            <pc:docMk/>
            <pc:sldMk cId="510310359" sldId="450"/>
            <ac:spMk id="2" creationId="{79F57CBE-460B-4ECF-8D6F-9651809EE465}"/>
          </ac:spMkLst>
        </pc:spChg>
        <pc:spChg chg="add mod">
          <ac:chgData name="BEN KHALFALLAH Hela ItimAsrScoVdf" userId="d55be94f-4073-46ba-88ef-465599598fde" providerId="ADAL" clId="{A4FF94CC-8014-4194-8A51-69C40D9833E5}" dt="2023-03-22T17:42:02.110" v="2356" actId="1076"/>
          <ac:spMkLst>
            <pc:docMk/>
            <pc:sldMk cId="510310359" sldId="450"/>
            <ac:spMk id="3" creationId="{DCF12EB5-2A24-4108-B8EE-16C44366D944}"/>
          </ac:spMkLst>
        </pc:spChg>
        <pc:spChg chg="add mod">
          <ac:chgData name="BEN KHALFALLAH Hela ItimAsrScoVdf" userId="d55be94f-4073-46ba-88ef-465599598fde" providerId="ADAL" clId="{A4FF94CC-8014-4194-8A51-69C40D9833E5}" dt="2023-03-22T17:44:39.482" v="2420" actId="14100"/>
          <ac:spMkLst>
            <pc:docMk/>
            <pc:sldMk cId="510310359" sldId="450"/>
            <ac:spMk id="4" creationId="{53747C80-9F81-4E97-8ED9-0117D098205D}"/>
          </ac:spMkLst>
        </pc:spChg>
        <pc:spChg chg="add del mod">
          <ac:chgData name="BEN KHALFALLAH Hela ItimAsrScoVdf" userId="d55be94f-4073-46ba-88ef-465599598fde" providerId="ADAL" clId="{A4FF94CC-8014-4194-8A51-69C40D9833E5}" dt="2023-03-22T18:07:11.452" v="2966" actId="478"/>
          <ac:spMkLst>
            <pc:docMk/>
            <pc:sldMk cId="510310359" sldId="450"/>
            <ac:spMk id="7" creationId="{D788E266-50D0-4C36-BC33-2B4BE5465957}"/>
          </ac:spMkLst>
        </pc:spChg>
        <pc:spChg chg="add mod">
          <ac:chgData name="BEN KHALFALLAH Hela ItimAsrScoVdf" userId="d55be94f-4073-46ba-88ef-465599598fde" providerId="ADAL" clId="{A4FF94CC-8014-4194-8A51-69C40D9833E5}" dt="2023-03-22T18:03:29.194" v="2775"/>
          <ac:spMkLst>
            <pc:docMk/>
            <pc:sldMk cId="510310359" sldId="450"/>
            <ac:spMk id="8" creationId="{95062418-F2CA-400F-A0CC-A25BADA3BC92}"/>
          </ac:spMkLst>
        </pc:spChg>
        <pc:spChg chg="add mod">
          <ac:chgData name="BEN KHALFALLAH Hela ItimAsrScoVdf" userId="d55be94f-4073-46ba-88ef-465599598fde" providerId="ADAL" clId="{A4FF94CC-8014-4194-8A51-69C40D9833E5}" dt="2023-03-23T09:14:20.309" v="5354" actId="20578"/>
          <ac:spMkLst>
            <pc:docMk/>
            <pc:sldMk cId="510310359" sldId="450"/>
            <ac:spMk id="9" creationId="{8C725EC4-FCD4-4C26-BEE6-75C1228F0316}"/>
          </ac:spMkLst>
        </pc:spChg>
        <pc:picChg chg="add mod">
          <ac:chgData name="BEN KHALFALLAH Hela ItimAsrScoVdf" userId="d55be94f-4073-46ba-88ef-465599598fde" providerId="ADAL" clId="{A4FF94CC-8014-4194-8A51-69C40D9833E5}" dt="2023-03-22T18:07:18.583" v="2969" actId="1076"/>
          <ac:picMkLst>
            <pc:docMk/>
            <pc:sldMk cId="510310359" sldId="450"/>
            <ac:picMk id="6" creationId="{3A674A5A-982D-4159-9230-64F535028A0D}"/>
          </ac:picMkLst>
        </pc:picChg>
      </pc:sldChg>
      <pc:sldChg chg="addSp delSp modSp add mod ord">
        <pc:chgData name="BEN KHALFALLAH Hela ItimAsrScoVdf" userId="d55be94f-4073-46ba-88ef-465599598fde" providerId="ADAL" clId="{A4FF94CC-8014-4194-8A51-69C40D9833E5}" dt="2023-03-22T17:54:05.646" v="2464" actId="14100"/>
        <pc:sldMkLst>
          <pc:docMk/>
          <pc:sldMk cId="1183384042" sldId="451"/>
        </pc:sldMkLst>
        <pc:spChg chg="mod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2" creationId="{BBEBF302-8F30-4471-AF96-36F6EDF15554}"/>
          </ac:spMkLst>
        </pc:spChg>
        <pc:spChg chg="del">
          <ac:chgData name="BEN KHALFALLAH Hela ItimAsrScoVdf" userId="d55be94f-4073-46ba-88ef-465599598fde" providerId="ADAL" clId="{A4FF94CC-8014-4194-8A51-69C40D9833E5}" dt="2023-03-22T17:40:49.961" v="2351" actId="478"/>
          <ac:spMkLst>
            <pc:docMk/>
            <pc:sldMk cId="1183384042" sldId="451"/>
            <ac:spMk id="30" creationId="{671643A2-9F3A-4A50-8880-C11719732A40}"/>
          </ac:spMkLst>
        </pc:spChg>
        <pc:spChg chg="add del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31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32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34" creationId="{19A3FD3A-4B27-4028-BA57-0810F205BC59}"/>
          </ac:spMkLst>
        </pc:spChg>
        <pc:spChg chg="add del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35" creationId="{60461F8B-A17E-4AE4-92BC-BA2E49E1ABCE}"/>
          </ac:spMkLst>
        </pc:spChg>
        <pc:spChg chg="del">
          <ac:chgData name="BEN KHALFALLAH Hela ItimAsrScoVdf" userId="d55be94f-4073-46ba-88ef-465599598fde" providerId="ADAL" clId="{A4FF94CC-8014-4194-8A51-69C40D9833E5}" dt="2023-03-22T17:40:49.961" v="2351" actId="478"/>
          <ac:spMkLst>
            <pc:docMk/>
            <pc:sldMk cId="1183384042" sldId="451"/>
            <ac:spMk id="39" creationId="{925FE4EE-D922-496B-8666-53B6D31338F8}"/>
          </ac:spMkLst>
        </pc:spChg>
        <pc:spChg chg="del">
          <ac:chgData name="BEN KHALFALLAH Hela ItimAsrScoVdf" userId="d55be94f-4073-46ba-88ef-465599598fde" providerId="ADAL" clId="{A4FF94CC-8014-4194-8A51-69C40D9833E5}" dt="2023-03-22T17:40:49.961" v="2351" actId="478"/>
          <ac:spMkLst>
            <pc:docMk/>
            <pc:sldMk cId="1183384042" sldId="451"/>
            <ac:spMk id="40" creationId="{0795617D-BD48-4ED2-8678-7C26AF1CF395}"/>
          </ac:spMkLst>
        </pc:spChg>
        <pc:spChg chg="del">
          <ac:chgData name="BEN KHALFALLAH Hela ItimAsrScoVdf" userId="d55be94f-4073-46ba-88ef-465599598fde" providerId="ADAL" clId="{A4FF94CC-8014-4194-8A51-69C40D9833E5}" dt="2023-03-22T17:40:49.961" v="2351" actId="478"/>
          <ac:spMkLst>
            <pc:docMk/>
            <pc:sldMk cId="1183384042" sldId="451"/>
            <ac:spMk id="41" creationId="{71770EC3-8964-49E5-9306-FFBF69232CC6}"/>
          </ac:spMkLst>
        </pc:spChg>
        <pc:spChg chg="del">
          <ac:chgData name="BEN KHALFALLAH Hela ItimAsrScoVdf" userId="d55be94f-4073-46ba-88ef-465599598fde" providerId="ADAL" clId="{A4FF94CC-8014-4194-8A51-69C40D9833E5}" dt="2023-03-22T17:40:49.961" v="2351" actId="478"/>
          <ac:spMkLst>
            <pc:docMk/>
            <pc:sldMk cId="1183384042" sldId="451"/>
            <ac:spMk id="42" creationId="{041E1F34-E593-4A86-95A7-E814840E93F6}"/>
          </ac:spMkLst>
        </pc:spChg>
        <pc:spChg chg="add del">
          <ac:chgData name="BEN KHALFALLAH Hela ItimAsrScoVdf" userId="d55be94f-4073-46ba-88ef-465599598fde" providerId="ADAL" clId="{A4FF94CC-8014-4194-8A51-69C40D9833E5}" dt="2023-03-22T17:53:05.358" v="2447" actId="26606"/>
          <ac:spMkLst>
            <pc:docMk/>
            <pc:sldMk cId="1183384042" sldId="451"/>
            <ac:spMk id="43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17:53:05.358" v="2447" actId="26606"/>
          <ac:spMkLst>
            <pc:docMk/>
            <pc:sldMk cId="1183384042" sldId="451"/>
            <ac:spMk id="44" creationId="{73834904-4D9B-41F7-8DA6-0709FD9F7E9D}"/>
          </ac:spMkLst>
        </pc:spChg>
        <pc:spChg chg="add mod">
          <ac:chgData name="BEN KHALFALLAH Hela ItimAsrScoVdf" userId="d55be94f-4073-46ba-88ef-465599598fde" providerId="ADAL" clId="{A4FF94CC-8014-4194-8A51-69C40D9833E5}" dt="2023-03-22T17:53:32.962" v="2456" actId="14100"/>
          <ac:spMkLst>
            <pc:docMk/>
            <pc:sldMk cId="1183384042" sldId="451"/>
            <ac:spMk id="45" creationId="{6AE264CE-9F9C-4F37-B546-0ED431F4D482}"/>
          </ac:spMkLst>
        </pc:spChg>
        <pc:spChg chg="add mod">
          <ac:chgData name="BEN KHALFALLAH Hela ItimAsrScoVdf" userId="d55be94f-4073-46ba-88ef-465599598fde" providerId="ADAL" clId="{A4FF94CC-8014-4194-8A51-69C40D9833E5}" dt="2023-03-22T17:53:42.545" v="2458" actId="14100"/>
          <ac:spMkLst>
            <pc:docMk/>
            <pc:sldMk cId="1183384042" sldId="451"/>
            <ac:spMk id="47" creationId="{57DB18F4-672C-4180-98A9-8AF0BD659012}"/>
          </ac:spMkLst>
        </pc:spChg>
        <pc:spChg chg="add del">
          <ac:chgData name="BEN KHALFALLAH Hela ItimAsrScoVdf" userId="d55be94f-4073-46ba-88ef-465599598fde" providerId="ADAL" clId="{A4FF94CC-8014-4194-8A51-69C40D9833E5}" dt="2023-03-22T17:53:05.358" v="2447" actId="26606"/>
          <ac:spMkLst>
            <pc:docMk/>
            <pc:sldMk cId="1183384042" sldId="451"/>
            <ac:spMk id="48" creationId="{1D2E3C52-528A-4049-BCAA-5460756BC033}"/>
          </ac:spMkLst>
        </pc:spChg>
        <pc:spChg chg="add mod">
          <ac:chgData name="BEN KHALFALLAH Hela ItimAsrScoVdf" userId="d55be94f-4073-46ba-88ef-465599598fde" providerId="ADAL" clId="{A4FF94CC-8014-4194-8A51-69C40D9833E5}" dt="2023-03-22T17:53:56.274" v="2462" actId="14100"/>
          <ac:spMkLst>
            <pc:docMk/>
            <pc:sldMk cId="1183384042" sldId="451"/>
            <ac:spMk id="49" creationId="{53D2EF0F-BDE1-433A-AA4B-77002D9C5734}"/>
          </ac:spMkLst>
        </pc:spChg>
        <pc:spChg chg="add del">
          <ac:chgData name="BEN KHALFALLAH Hela ItimAsrScoVdf" userId="d55be94f-4073-46ba-88ef-465599598fde" providerId="ADAL" clId="{A4FF94CC-8014-4194-8A51-69C40D9833E5}" dt="2023-03-22T17:53:05.358" v="2447" actId="26606"/>
          <ac:spMkLst>
            <pc:docMk/>
            <pc:sldMk cId="1183384042" sldId="451"/>
            <ac:spMk id="50" creationId="{CD5B542C-8183-4445-AF4D-B23AAE3299EE}"/>
          </ac:spMkLst>
        </pc:spChg>
        <pc:spChg chg="add mod">
          <ac:chgData name="BEN KHALFALLAH Hela ItimAsrScoVdf" userId="d55be94f-4073-46ba-88ef-465599598fde" providerId="ADAL" clId="{A4FF94CC-8014-4194-8A51-69C40D9833E5}" dt="2023-03-22T17:54:05.646" v="2464" actId="14100"/>
          <ac:spMkLst>
            <pc:docMk/>
            <pc:sldMk cId="1183384042" sldId="451"/>
            <ac:spMk id="51" creationId="{7ED5DE9E-367E-48B9-9F0B-34F3CB45CE7B}"/>
          </ac:spMkLst>
        </pc:spChg>
        <pc:spChg chg="add del">
          <ac:chgData name="BEN KHALFALLAH Hela ItimAsrScoVdf" userId="d55be94f-4073-46ba-88ef-465599598fde" providerId="ADAL" clId="{A4FF94CC-8014-4194-8A51-69C40D9833E5}" dt="2023-03-22T17:53:12.799" v="2449" actId="26606"/>
          <ac:spMkLst>
            <pc:docMk/>
            <pc:sldMk cId="1183384042" sldId="451"/>
            <ac:spMk id="56" creationId="{6AB9711F-9D4F-49B4-892B-FEF66AA2FA95}"/>
          </ac:spMkLst>
        </pc:spChg>
        <pc:spChg chg="add del">
          <ac:chgData name="BEN KHALFALLAH Hela ItimAsrScoVdf" userId="d55be94f-4073-46ba-88ef-465599598fde" providerId="ADAL" clId="{A4FF94CC-8014-4194-8A51-69C40D9833E5}" dt="2023-03-22T17:53:12.799" v="2449" actId="26606"/>
          <ac:spMkLst>
            <pc:docMk/>
            <pc:sldMk cId="1183384042" sldId="451"/>
            <ac:spMk id="57" creationId="{3A32867E-64D3-4B51-85AC-D771EA43C320}"/>
          </ac:spMkLst>
        </pc:spChg>
        <pc:spChg chg="add del">
          <ac:chgData name="BEN KHALFALLAH Hela ItimAsrScoVdf" userId="d55be94f-4073-46ba-88ef-465599598fde" providerId="ADAL" clId="{A4FF94CC-8014-4194-8A51-69C40D9833E5}" dt="2023-03-22T17:53:12.799" v="2449" actId="26606"/>
          <ac:spMkLst>
            <pc:docMk/>
            <pc:sldMk cId="1183384042" sldId="451"/>
            <ac:spMk id="59" creationId="{363104CD-8037-4022-8EEC-A32EDF6154AC}"/>
          </ac:spMkLst>
        </pc:spChg>
        <pc:spChg chg="add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62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63" creationId="{73834904-4D9B-41F7-8DA6-0709FD9F7E9D}"/>
          </ac:spMkLst>
        </pc:spChg>
        <pc:spChg chg="add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65" creationId="{1D2E3C52-528A-4049-BCAA-5460756BC033}"/>
          </ac:spMkLst>
        </pc:spChg>
        <pc:spChg chg="add">
          <ac:chgData name="BEN KHALFALLAH Hela ItimAsrScoVdf" userId="d55be94f-4073-46ba-88ef-465599598fde" providerId="ADAL" clId="{A4FF94CC-8014-4194-8A51-69C40D9833E5}" dt="2023-03-22T17:53:12.830" v="2450" actId="26606"/>
          <ac:spMkLst>
            <pc:docMk/>
            <pc:sldMk cId="1183384042" sldId="451"/>
            <ac:spMk id="66" creationId="{CD5B542C-8183-4445-AF4D-B23AAE3299EE}"/>
          </ac:spMkLst>
        </pc:spChg>
        <pc:picChg chg="del">
          <ac:chgData name="BEN KHALFALLAH Hela ItimAsrScoVdf" userId="d55be94f-4073-46ba-88ef-465599598fde" providerId="ADAL" clId="{A4FF94CC-8014-4194-8A51-69C40D9833E5}" dt="2023-03-22T17:40:49.961" v="2351" actId="478"/>
          <ac:picMkLst>
            <pc:docMk/>
            <pc:sldMk cId="1183384042" sldId="451"/>
            <ac:picMk id="3" creationId="{5581763C-F4A2-4B02-81DE-362D2F0999B2}"/>
          </ac:picMkLst>
        </pc:picChg>
        <pc:picChg chg="del">
          <ac:chgData name="BEN KHALFALLAH Hela ItimAsrScoVdf" userId="d55be94f-4073-46ba-88ef-465599598fde" providerId="ADAL" clId="{A4FF94CC-8014-4194-8A51-69C40D9833E5}" dt="2023-03-22T17:40:49.961" v="2351" actId="478"/>
          <ac:picMkLst>
            <pc:docMk/>
            <pc:sldMk cId="1183384042" sldId="451"/>
            <ac:picMk id="4" creationId="{475F6AA2-0D7E-4E45-878E-DD8A1EBAF249}"/>
          </ac:picMkLst>
        </pc:picChg>
        <pc:picChg chg="add mod ord">
          <ac:chgData name="BEN KHALFALLAH Hela ItimAsrScoVdf" userId="d55be94f-4073-46ba-88ef-465599598fde" providerId="ADAL" clId="{A4FF94CC-8014-4194-8A51-69C40D9833E5}" dt="2023-03-22T17:53:16.501" v="2452" actId="27614"/>
          <ac:picMkLst>
            <pc:docMk/>
            <pc:sldMk cId="1183384042" sldId="451"/>
            <ac:picMk id="6" creationId="{CA648F94-4DF9-4C9E-9EBD-1D7C5610BAEB}"/>
          </ac:picMkLst>
        </pc:picChg>
        <pc:picChg chg="add mod">
          <ac:chgData name="BEN KHALFALLAH Hela ItimAsrScoVdf" userId="d55be94f-4073-46ba-88ef-465599598fde" providerId="ADAL" clId="{A4FF94CC-8014-4194-8A51-69C40D9833E5}" dt="2023-03-22T17:53:16.004" v="2451" actId="27614"/>
          <ac:picMkLst>
            <pc:docMk/>
            <pc:sldMk cId="1183384042" sldId="451"/>
            <ac:picMk id="8" creationId="{E85EFCF3-0B86-4C01-9841-9ACDF40E51B5}"/>
          </ac:picMkLst>
        </pc:picChg>
        <pc:cxnChg chg="add del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33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36" creationId="{5E450F13-FCAB-474F-93BB-704690139709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37" creationId="{00E7859C-56C8-49DC-ABF5-6C538427CDAF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05.358" v="2447" actId="26606"/>
          <ac:cxnSpMkLst>
            <pc:docMk/>
            <pc:sldMk cId="1183384042" sldId="451"/>
            <ac:cxnSpMk id="46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05.358" v="2447" actId="26606"/>
          <ac:cxnSpMkLst>
            <pc:docMk/>
            <pc:sldMk cId="1183384042" sldId="451"/>
            <ac:cxnSpMk id="52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05.358" v="2447" actId="26606"/>
          <ac:cxnSpMkLst>
            <pc:docMk/>
            <pc:sldMk cId="1183384042" sldId="451"/>
            <ac:cxnSpMk id="54" creationId="{2724283B-587C-4A0E-A50E-B8914975B48A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12.799" v="2449" actId="26606"/>
          <ac:cxnSpMkLst>
            <pc:docMk/>
            <pc:sldMk cId="1183384042" sldId="451"/>
            <ac:cxnSpMk id="58" creationId="{AFD44988-8DFE-46FC-967A-F6DB265384B1}"/>
          </ac:cxnSpMkLst>
        </pc:cxnChg>
        <pc:cxnChg chg="add del">
          <ac:chgData name="BEN KHALFALLAH Hela ItimAsrScoVdf" userId="d55be94f-4073-46ba-88ef-465599598fde" providerId="ADAL" clId="{A4FF94CC-8014-4194-8A51-69C40D9833E5}" dt="2023-03-22T17:53:12.799" v="2449" actId="26606"/>
          <ac:cxnSpMkLst>
            <pc:docMk/>
            <pc:sldMk cId="1183384042" sldId="451"/>
            <ac:cxnSpMk id="60" creationId="{33CBC29A-1047-453C-84AD-4E4EB59EEEC3}"/>
          </ac:cxnSpMkLst>
        </pc:cxnChg>
        <pc:cxnChg chg="add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64" creationId="{C00D1207-ECAF-48E9-8834-2CE4D2198234}"/>
          </ac:cxnSpMkLst>
        </pc:cxnChg>
        <pc:cxnChg chg="add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67" creationId="{84ED9B5A-5577-4CA5-97AA-0E5E2EA9756F}"/>
          </ac:cxnSpMkLst>
        </pc:cxnChg>
        <pc:cxnChg chg="add">
          <ac:chgData name="BEN KHALFALLAH Hela ItimAsrScoVdf" userId="d55be94f-4073-46ba-88ef-465599598fde" providerId="ADAL" clId="{A4FF94CC-8014-4194-8A51-69C40D9833E5}" dt="2023-03-22T17:53:12.830" v="2450" actId="26606"/>
          <ac:cxnSpMkLst>
            <pc:docMk/>
            <pc:sldMk cId="1183384042" sldId="451"/>
            <ac:cxnSpMk id="68" creationId="{2724283B-587C-4A0E-A50E-B8914975B48A}"/>
          </ac:cxnSpMkLst>
        </pc:cxnChg>
      </pc:sldChg>
      <pc:sldChg chg="addSp delSp modSp add mod ord">
        <pc:chgData name="BEN KHALFALLAH Hela ItimAsrScoVdf" userId="d55be94f-4073-46ba-88ef-465599598fde" providerId="ADAL" clId="{A4FF94CC-8014-4194-8A51-69C40D9833E5}" dt="2023-03-22T18:31:02.391" v="3506"/>
        <pc:sldMkLst>
          <pc:docMk/>
          <pc:sldMk cId="839124759" sldId="452"/>
        </pc:sldMkLst>
        <pc:spChg chg="mod">
          <ac:chgData name="BEN KHALFALLAH Hela ItimAsrScoVdf" userId="d55be94f-4073-46ba-88ef-465599598fde" providerId="ADAL" clId="{A4FF94CC-8014-4194-8A51-69C40D9833E5}" dt="2023-03-22T17:46:41.372" v="2436" actId="20577"/>
          <ac:spMkLst>
            <pc:docMk/>
            <pc:sldMk cId="839124759" sldId="452"/>
            <ac:spMk id="2" creationId="{79F57CBE-460B-4ECF-8D6F-9651809EE465}"/>
          </ac:spMkLst>
        </pc:spChg>
        <pc:spChg chg="del">
          <ac:chgData name="BEN KHALFALLAH Hela ItimAsrScoVdf" userId="d55be94f-4073-46ba-88ef-465599598fde" providerId="ADAL" clId="{A4FF94CC-8014-4194-8A51-69C40D9833E5}" dt="2023-03-22T17:46:39.043" v="2432" actId="478"/>
          <ac:spMkLst>
            <pc:docMk/>
            <pc:sldMk cId="839124759" sldId="452"/>
            <ac:spMk id="3" creationId="{DCF12EB5-2A24-4108-B8EE-16C44366D944}"/>
          </ac:spMkLst>
        </pc:spChg>
        <pc:spChg chg="del">
          <ac:chgData name="BEN KHALFALLAH Hela ItimAsrScoVdf" userId="d55be94f-4073-46ba-88ef-465599598fde" providerId="ADAL" clId="{A4FF94CC-8014-4194-8A51-69C40D9833E5}" dt="2023-03-22T17:46:39.043" v="2432" actId="478"/>
          <ac:spMkLst>
            <pc:docMk/>
            <pc:sldMk cId="839124759" sldId="452"/>
            <ac:spMk id="4" creationId="{53747C80-9F81-4E97-8ED9-0117D098205D}"/>
          </ac:spMkLst>
        </pc:spChg>
        <pc:spChg chg="add mod">
          <ac:chgData name="BEN KHALFALLAH Hela ItimAsrScoVdf" userId="d55be94f-4073-46ba-88ef-465599598fde" providerId="ADAL" clId="{A4FF94CC-8014-4194-8A51-69C40D9833E5}" dt="2023-03-22T17:47:27.465" v="2443" actId="1076"/>
          <ac:spMkLst>
            <pc:docMk/>
            <pc:sldMk cId="839124759" sldId="452"/>
            <ac:spMk id="5" creationId="{BAC1E62E-0894-4679-AF8C-84A553B2DB31}"/>
          </ac:spMkLst>
        </pc:spChg>
        <pc:spChg chg="add mod">
          <ac:chgData name="BEN KHALFALLAH Hela ItimAsrScoVdf" userId="d55be94f-4073-46ba-88ef-465599598fde" providerId="ADAL" clId="{A4FF94CC-8014-4194-8A51-69C40D9833E5}" dt="2023-03-22T18:08:30.129" v="2989" actId="207"/>
          <ac:spMkLst>
            <pc:docMk/>
            <pc:sldMk cId="839124759" sldId="452"/>
            <ac:spMk id="6" creationId="{649E6688-891E-4862-AF8F-B07232F0E267}"/>
          </ac:spMkLst>
        </pc:spChg>
        <pc:spChg chg="add mod">
          <ac:chgData name="BEN KHALFALLAH Hela ItimAsrScoVdf" userId="d55be94f-4073-46ba-88ef-465599598fde" providerId="ADAL" clId="{A4FF94CC-8014-4194-8A51-69C40D9833E5}" dt="2023-03-22T18:03:46.796" v="2778"/>
          <ac:spMkLst>
            <pc:docMk/>
            <pc:sldMk cId="839124759" sldId="452"/>
            <ac:spMk id="7" creationId="{311DF841-48FF-4127-8C84-34E50F2B61B7}"/>
          </ac:spMkLst>
        </pc:spChg>
        <pc:spChg chg="add mod">
          <ac:chgData name="BEN KHALFALLAH Hela ItimAsrScoVdf" userId="d55be94f-4073-46ba-88ef-465599598fde" providerId="ADAL" clId="{A4FF94CC-8014-4194-8A51-69C40D9833E5}" dt="2023-03-22T18:08:45.632" v="2992" actId="14100"/>
          <ac:spMkLst>
            <pc:docMk/>
            <pc:sldMk cId="839124759" sldId="452"/>
            <ac:spMk id="8" creationId="{E64FC15A-6C04-4893-9B4C-0A8D79694112}"/>
          </ac:spMkLst>
        </pc:spChg>
      </pc:sldChg>
      <pc:sldChg chg="addSp delSp modSp new mod">
        <pc:chgData name="BEN KHALFALLAH Hela ItimAsrScoVdf" userId="d55be94f-4073-46ba-88ef-465599598fde" providerId="ADAL" clId="{A4FF94CC-8014-4194-8A51-69C40D9833E5}" dt="2023-03-22T18:06:55.773" v="2962" actId="113"/>
        <pc:sldMkLst>
          <pc:docMk/>
          <pc:sldMk cId="1922502378" sldId="453"/>
        </pc:sldMkLst>
        <pc:spChg chg="mod">
          <ac:chgData name="BEN KHALFALLAH Hela ItimAsrScoVdf" userId="d55be94f-4073-46ba-88ef-465599598fde" providerId="ADAL" clId="{A4FF94CC-8014-4194-8A51-69C40D9833E5}" dt="2023-03-22T17:56:00.276" v="2503" actId="20577"/>
          <ac:spMkLst>
            <pc:docMk/>
            <pc:sldMk cId="1922502378" sldId="453"/>
            <ac:spMk id="2" creationId="{A57D83A7-B48D-4B4C-82F5-58E82CA7A5F7}"/>
          </ac:spMkLst>
        </pc:spChg>
        <pc:spChg chg="del">
          <ac:chgData name="BEN KHALFALLAH Hela ItimAsrScoVdf" userId="d55be94f-4073-46ba-88ef-465599598fde" providerId="ADAL" clId="{A4FF94CC-8014-4194-8A51-69C40D9833E5}" dt="2023-03-22T17:54:24.004" v="2466" actId="478"/>
          <ac:spMkLst>
            <pc:docMk/>
            <pc:sldMk cId="1922502378" sldId="453"/>
            <ac:spMk id="3" creationId="{981B8543-5D7A-4C5D-8ACF-FF03613468F6}"/>
          </ac:spMkLst>
        </pc:spChg>
        <pc:spChg chg="add del mod">
          <ac:chgData name="BEN KHALFALLAH Hela ItimAsrScoVdf" userId="d55be94f-4073-46ba-88ef-465599598fde" providerId="ADAL" clId="{A4FF94CC-8014-4194-8A51-69C40D9833E5}" dt="2023-03-22T17:55:01.020" v="2472" actId="478"/>
          <ac:spMkLst>
            <pc:docMk/>
            <pc:sldMk cId="1922502378" sldId="453"/>
            <ac:spMk id="4" creationId="{44CF68B1-B06D-4722-AA65-3E037627F95D}"/>
          </ac:spMkLst>
        </pc:spChg>
        <pc:spChg chg="add mod">
          <ac:chgData name="BEN KHALFALLAH Hela ItimAsrScoVdf" userId="d55be94f-4073-46ba-88ef-465599598fde" providerId="ADAL" clId="{A4FF94CC-8014-4194-8A51-69C40D9833E5}" dt="2023-03-22T17:55:55.804" v="2485" actId="1076"/>
          <ac:spMkLst>
            <pc:docMk/>
            <pc:sldMk cId="1922502378" sldId="453"/>
            <ac:spMk id="5" creationId="{49D5FAAE-5D0F-4456-ACD5-4E06C3A5C2F9}"/>
          </ac:spMkLst>
        </pc:spChg>
        <pc:spChg chg="add mod">
          <ac:chgData name="BEN KHALFALLAH Hela ItimAsrScoVdf" userId="d55be94f-4073-46ba-88ef-465599598fde" providerId="ADAL" clId="{A4FF94CC-8014-4194-8A51-69C40D9833E5}" dt="2023-03-22T17:56:15.918" v="2506" actId="14100"/>
          <ac:spMkLst>
            <pc:docMk/>
            <pc:sldMk cId="1922502378" sldId="453"/>
            <ac:spMk id="6" creationId="{2EDCC67C-DAB1-445A-B938-0CAC81750DE3}"/>
          </ac:spMkLst>
        </pc:spChg>
        <pc:spChg chg="add mod">
          <ac:chgData name="BEN KHALFALLAH Hela ItimAsrScoVdf" userId="d55be94f-4073-46ba-88ef-465599598fde" providerId="ADAL" clId="{A4FF94CC-8014-4194-8A51-69C40D9833E5}" dt="2023-03-22T17:56:41.289" v="2509" actId="1076"/>
          <ac:spMkLst>
            <pc:docMk/>
            <pc:sldMk cId="1922502378" sldId="453"/>
            <ac:spMk id="7" creationId="{E7C02660-B581-4E68-B51F-9B5CF33322DE}"/>
          </ac:spMkLst>
        </pc:spChg>
        <pc:spChg chg="add mod">
          <ac:chgData name="BEN KHALFALLAH Hela ItimAsrScoVdf" userId="d55be94f-4073-46ba-88ef-465599598fde" providerId="ADAL" clId="{A4FF94CC-8014-4194-8A51-69C40D9833E5}" dt="2023-03-22T17:57:01.386" v="2515" actId="1076"/>
          <ac:spMkLst>
            <pc:docMk/>
            <pc:sldMk cId="1922502378" sldId="453"/>
            <ac:spMk id="8" creationId="{5BFE6168-DF92-43E5-AC6D-47DFA566B28F}"/>
          </ac:spMkLst>
        </pc:spChg>
        <pc:spChg chg="add mod">
          <ac:chgData name="BEN KHALFALLAH Hela ItimAsrScoVdf" userId="d55be94f-4073-46ba-88ef-465599598fde" providerId="ADAL" clId="{A4FF94CC-8014-4194-8A51-69C40D9833E5}" dt="2023-03-22T17:57:10.701" v="2517" actId="14100"/>
          <ac:spMkLst>
            <pc:docMk/>
            <pc:sldMk cId="1922502378" sldId="453"/>
            <ac:spMk id="9" creationId="{FD31006D-CB8A-4A4A-869D-D6A13E2AF19F}"/>
          </ac:spMkLst>
        </pc:spChg>
        <pc:spChg chg="add mod">
          <ac:chgData name="BEN KHALFALLAH Hela ItimAsrScoVdf" userId="d55be94f-4073-46ba-88ef-465599598fde" providerId="ADAL" clId="{A4FF94CC-8014-4194-8A51-69C40D9833E5}" dt="2023-03-22T18:06:55.773" v="2962" actId="113"/>
          <ac:spMkLst>
            <pc:docMk/>
            <pc:sldMk cId="1922502378" sldId="453"/>
            <ac:spMk id="12" creationId="{1F1B9F69-4F26-4992-BD76-5D8A79F95BB3}"/>
          </ac:spMkLst>
        </pc:spChg>
        <pc:spChg chg="add mod">
          <ac:chgData name="BEN KHALFALLAH Hela ItimAsrScoVdf" userId="d55be94f-4073-46ba-88ef-465599598fde" providerId="ADAL" clId="{A4FF94CC-8014-4194-8A51-69C40D9833E5}" dt="2023-03-22T18:01:06.367" v="2765" actId="1076"/>
          <ac:spMkLst>
            <pc:docMk/>
            <pc:sldMk cId="1922502378" sldId="453"/>
            <ac:spMk id="14" creationId="{A507C164-F55C-413B-BE32-DDF3855095DA}"/>
          </ac:spMkLst>
        </pc:spChg>
        <pc:spChg chg="add del">
          <ac:chgData name="BEN KHALFALLAH Hela ItimAsrScoVdf" userId="d55be94f-4073-46ba-88ef-465599598fde" providerId="ADAL" clId="{A4FF94CC-8014-4194-8A51-69C40D9833E5}" dt="2023-03-22T18:06:02.345" v="2952"/>
          <ac:spMkLst>
            <pc:docMk/>
            <pc:sldMk cId="1922502378" sldId="453"/>
            <ac:spMk id="15" creationId="{A5398F0B-1F39-459F-9515-BEF399A10A76}"/>
          </ac:spMkLst>
        </pc:spChg>
        <pc:picChg chg="add mod">
          <ac:chgData name="BEN KHALFALLAH Hela ItimAsrScoVdf" userId="d55be94f-4073-46ba-88ef-465599598fde" providerId="ADAL" clId="{A4FF94CC-8014-4194-8A51-69C40D9833E5}" dt="2023-03-22T18:06:40.879" v="2960" actId="14100"/>
          <ac:picMkLst>
            <pc:docMk/>
            <pc:sldMk cId="1922502378" sldId="453"/>
            <ac:picMk id="11" creationId="{56C8EE10-C231-4D56-AF04-618DEB70FDC2}"/>
          </ac:picMkLst>
        </pc:picChg>
      </pc:sldChg>
      <pc:sldChg chg="addSp delSp modSp new mod setBg">
        <pc:chgData name="BEN KHALFALLAH Hela ItimAsrScoVdf" userId="d55be94f-4073-46ba-88ef-465599598fde" providerId="ADAL" clId="{A4FF94CC-8014-4194-8A51-69C40D9833E5}" dt="2023-03-22T18:48:11.015" v="3887" actId="1076"/>
        <pc:sldMkLst>
          <pc:docMk/>
          <pc:sldMk cId="2350519851" sldId="454"/>
        </pc:sldMkLst>
        <pc:spChg chg="mod">
          <ac:chgData name="BEN KHALFALLAH Hela ItimAsrScoVdf" userId="d55be94f-4073-46ba-88ef-465599598fde" providerId="ADAL" clId="{A4FF94CC-8014-4194-8A51-69C40D9833E5}" dt="2023-03-22T18:10:38.228" v="3028" actId="26606"/>
          <ac:spMkLst>
            <pc:docMk/>
            <pc:sldMk cId="2350519851" sldId="454"/>
            <ac:spMk id="2" creationId="{ECD07547-7CB2-4FFF-B7D2-AF035292FF46}"/>
          </ac:spMkLst>
        </pc:spChg>
        <pc:spChg chg="del">
          <ac:chgData name="BEN KHALFALLAH Hela ItimAsrScoVdf" userId="d55be94f-4073-46ba-88ef-465599598fde" providerId="ADAL" clId="{A4FF94CC-8014-4194-8A51-69C40D9833E5}" dt="2023-03-22T18:09:10.462" v="2998" actId="478"/>
          <ac:spMkLst>
            <pc:docMk/>
            <pc:sldMk cId="2350519851" sldId="454"/>
            <ac:spMk id="3" creationId="{1D74347D-DEDF-4079-9350-CCD07A25D1E0}"/>
          </ac:spMkLst>
        </pc:spChg>
        <pc:spChg chg="add mod">
          <ac:chgData name="BEN KHALFALLAH Hela ItimAsrScoVdf" userId="d55be94f-4073-46ba-88ef-465599598fde" providerId="ADAL" clId="{A4FF94CC-8014-4194-8A51-69C40D9833E5}" dt="2023-03-22T18:48:11.015" v="3887" actId="1076"/>
          <ac:spMkLst>
            <pc:docMk/>
            <pc:sldMk cId="2350519851" sldId="454"/>
            <ac:spMk id="5" creationId="{9D76D2A2-033F-4443-A864-92E2265B4B9C}"/>
          </ac:spMkLst>
        </pc:spChg>
        <pc:spChg chg="add">
          <ac:chgData name="BEN KHALFALLAH Hela ItimAsrScoVdf" userId="d55be94f-4073-46ba-88ef-465599598fde" providerId="ADAL" clId="{A4FF94CC-8014-4194-8A51-69C40D9833E5}" dt="2023-03-22T18:10:38.228" v="3028" actId="26606"/>
          <ac:spMkLst>
            <pc:docMk/>
            <pc:sldMk cId="2350519851" sldId="454"/>
            <ac:spMk id="9" creationId="{90AAC386-A18D-4525-AD1B-4D227ED34C84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18:10:38.228" v="3028" actId="26606"/>
          <ac:graphicFrameMkLst>
            <pc:docMk/>
            <pc:sldMk cId="2350519851" sldId="454"/>
            <ac:graphicFrameMk id="4" creationId="{A44A4E8D-71E4-40D2-9E83-D83917606213}"/>
          </ac:graphicFrameMkLst>
        </pc:graphicFrameChg>
        <pc:cxnChg chg="add">
          <ac:chgData name="BEN KHALFALLAH Hela ItimAsrScoVdf" userId="d55be94f-4073-46ba-88ef-465599598fde" providerId="ADAL" clId="{A4FF94CC-8014-4194-8A51-69C40D9833E5}" dt="2023-03-22T18:10:38.228" v="3028" actId="26606"/>
          <ac:cxnSpMkLst>
            <pc:docMk/>
            <pc:sldMk cId="2350519851" sldId="454"/>
            <ac:cxnSpMk id="11" creationId="{C34C4AD0-FE94-4E84-ACA6-CC5BF1A11822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3T09:12:12.412" v="5338" actId="1076"/>
        <pc:sldMkLst>
          <pc:docMk/>
          <pc:sldMk cId="2262488328" sldId="455"/>
        </pc:sldMkLst>
        <pc:spChg chg="mod">
          <ac:chgData name="BEN KHALFALLAH Hela ItimAsrScoVdf" userId="d55be94f-4073-46ba-88ef-465599598fde" providerId="ADAL" clId="{A4FF94CC-8014-4194-8A51-69C40D9833E5}" dt="2023-03-22T18:28:39.837" v="3444" actId="255"/>
          <ac:spMkLst>
            <pc:docMk/>
            <pc:sldMk cId="2262488328" sldId="455"/>
            <ac:spMk id="2" creationId="{6793177C-DC5D-44E0-A707-D337589D811B}"/>
          </ac:spMkLst>
        </pc:spChg>
        <pc:spChg chg="add mod">
          <ac:chgData name="BEN KHALFALLAH Hela ItimAsrScoVdf" userId="d55be94f-4073-46ba-88ef-465599598fde" providerId="ADAL" clId="{A4FF94CC-8014-4194-8A51-69C40D9833E5}" dt="2023-03-23T09:12:12.412" v="5338" actId="1076"/>
          <ac:spMkLst>
            <pc:docMk/>
            <pc:sldMk cId="2262488328" sldId="455"/>
            <ac:spMk id="4" creationId="{B79E7AE0-E770-43D4-9B05-3501F50996C7}"/>
          </ac:spMkLst>
        </pc:spChg>
        <pc:spChg chg="add mod">
          <ac:chgData name="BEN KHALFALLAH Hela ItimAsrScoVdf" userId="d55be94f-4073-46ba-88ef-465599598fde" providerId="ADAL" clId="{A4FF94CC-8014-4194-8A51-69C40D9833E5}" dt="2023-03-22T18:28:50.215" v="3445" actId="1076"/>
          <ac:spMkLst>
            <pc:docMk/>
            <pc:sldMk cId="2262488328" sldId="455"/>
            <ac:spMk id="5" creationId="{602BCA55-53C7-407D-9414-9C661A2C4AFD}"/>
          </ac:spMkLst>
        </pc:spChg>
        <pc:spChg chg="add mod">
          <ac:chgData name="BEN KHALFALLAH Hela ItimAsrScoVdf" userId="d55be94f-4073-46ba-88ef-465599598fde" providerId="ADAL" clId="{A4FF94CC-8014-4194-8A51-69C40D9833E5}" dt="2023-03-22T18:28:50.215" v="3445" actId="1076"/>
          <ac:spMkLst>
            <pc:docMk/>
            <pc:sldMk cId="2262488328" sldId="455"/>
            <ac:spMk id="6" creationId="{80BBAB9E-F383-40BE-AED5-1C543C13C81C}"/>
          </ac:spMkLst>
        </pc:spChg>
        <pc:spChg chg="add mod">
          <ac:chgData name="BEN KHALFALLAH Hela ItimAsrScoVdf" userId="d55be94f-4073-46ba-88ef-465599598fde" providerId="ADAL" clId="{A4FF94CC-8014-4194-8A51-69C40D9833E5}" dt="2023-03-22T18:28:50.215" v="3445" actId="1076"/>
          <ac:spMkLst>
            <pc:docMk/>
            <pc:sldMk cId="2262488328" sldId="455"/>
            <ac:spMk id="7" creationId="{9EDB1A84-319C-413F-9F15-B30520A0CDCF}"/>
          </ac:spMkLst>
        </pc:spChg>
        <pc:spChg chg="add del mod">
          <ac:chgData name="BEN KHALFALLAH Hela ItimAsrScoVdf" userId="d55be94f-4073-46ba-88ef-465599598fde" providerId="ADAL" clId="{A4FF94CC-8014-4194-8A51-69C40D9833E5}" dt="2023-03-23T09:12:08.365" v="5337" actId="478"/>
          <ac:spMkLst>
            <pc:docMk/>
            <pc:sldMk cId="2262488328" sldId="455"/>
            <ac:spMk id="9" creationId="{DB88C856-4140-45B7-AE8D-C24E5DD62A66}"/>
          </ac:spMkLst>
        </pc:spChg>
        <pc:spChg chg="add">
          <ac:chgData name="BEN KHALFALLAH Hela ItimAsrScoVdf" userId="d55be94f-4073-46ba-88ef-465599598fde" providerId="ADAL" clId="{A4FF94CC-8014-4194-8A51-69C40D9833E5}" dt="2023-03-22T18:13:36.494" v="3181" actId="26606"/>
          <ac:spMkLst>
            <pc:docMk/>
            <pc:sldMk cId="2262488328" sldId="455"/>
            <ac:spMk id="10" creationId="{81AEB8A9-B768-4E30-BA55-D919E6687343}"/>
          </ac:spMkLst>
        </pc:spChg>
        <pc:spChg chg="add mod">
          <ac:chgData name="BEN KHALFALLAH Hela ItimAsrScoVdf" userId="d55be94f-4073-46ba-88ef-465599598fde" providerId="ADAL" clId="{A4FF94CC-8014-4194-8A51-69C40D9833E5}" dt="2023-03-22T18:28:50.215" v="3445" actId="1076"/>
          <ac:spMkLst>
            <pc:docMk/>
            <pc:sldMk cId="2262488328" sldId="455"/>
            <ac:spMk id="37" creationId="{C6834373-E9CC-4215-8B66-DEC014950930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18:28:50.215" v="3445" actId="1076"/>
          <ac:graphicFrameMkLst>
            <pc:docMk/>
            <pc:sldMk cId="2262488328" sldId="455"/>
            <ac:graphicFrameMk id="3" creationId="{F1E0D322-77F1-4389-9246-F735A1868AEA}"/>
          </ac:graphicFrameMkLst>
        </pc:graphicFrameChg>
        <pc:cxnChg chg="add">
          <ac:chgData name="BEN KHALFALLAH Hela ItimAsrScoVdf" userId="d55be94f-4073-46ba-88ef-465599598fde" providerId="ADAL" clId="{A4FF94CC-8014-4194-8A51-69C40D9833E5}" dt="2023-03-22T18:13:36.494" v="3181" actId="26606"/>
          <ac:cxnSpMkLst>
            <pc:docMk/>
            <pc:sldMk cId="2262488328" sldId="455"/>
            <ac:cxnSpMk id="8" creationId="{9200C8B5-FB5A-4F8B-A9BD-693C051418A3}"/>
          </ac:cxnSpMkLst>
        </pc:cxnChg>
        <pc:cxnChg chg="add mod">
          <ac:chgData name="BEN KHALFALLAH Hela ItimAsrScoVdf" userId="d55be94f-4073-46ba-88ef-465599598fde" providerId="ADAL" clId="{A4FF94CC-8014-4194-8A51-69C40D9833E5}" dt="2023-03-22T18:28:50.215" v="3445" actId="1076"/>
          <ac:cxnSpMkLst>
            <pc:docMk/>
            <pc:sldMk cId="2262488328" sldId="455"/>
            <ac:cxnSpMk id="11" creationId="{7FCE34A8-D9A2-4ECE-B91D-F26B2C8CC397}"/>
          </ac:cxnSpMkLst>
        </pc:cxnChg>
        <pc:cxnChg chg="add mod">
          <ac:chgData name="BEN KHALFALLAH Hela ItimAsrScoVdf" userId="d55be94f-4073-46ba-88ef-465599598fde" providerId="ADAL" clId="{A4FF94CC-8014-4194-8A51-69C40D9833E5}" dt="2023-03-22T18:28:50.215" v="3445" actId="1076"/>
          <ac:cxnSpMkLst>
            <pc:docMk/>
            <pc:sldMk cId="2262488328" sldId="455"/>
            <ac:cxnSpMk id="12" creationId="{3F7474D7-A5D9-4B57-AB13-FF054BF6CB90}"/>
          </ac:cxnSpMkLst>
        </pc:cxnChg>
        <pc:cxnChg chg="add mod">
          <ac:chgData name="BEN KHALFALLAH Hela ItimAsrScoVdf" userId="d55be94f-4073-46ba-88ef-465599598fde" providerId="ADAL" clId="{A4FF94CC-8014-4194-8A51-69C40D9833E5}" dt="2023-03-22T18:28:50.215" v="3445" actId="1076"/>
          <ac:cxnSpMkLst>
            <pc:docMk/>
            <pc:sldMk cId="2262488328" sldId="455"/>
            <ac:cxnSpMk id="17" creationId="{FBD6C9AD-C8A3-4995-AFC9-4041EADA4465}"/>
          </ac:cxnSpMkLst>
        </pc:cxnChg>
        <pc:cxnChg chg="add mod">
          <ac:chgData name="BEN KHALFALLAH Hela ItimAsrScoVdf" userId="d55be94f-4073-46ba-88ef-465599598fde" providerId="ADAL" clId="{A4FF94CC-8014-4194-8A51-69C40D9833E5}" dt="2023-03-22T18:28:50.215" v="3445" actId="1076"/>
          <ac:cxnSpMkLst>
            <pc:docMk/>
            <pc:sldMk cId="2262488328" sldId="455"/>
            <ac:cxnSpMk id="21" creationId="{F4FC1812-909B-4790-B4CB-FBB0C557F59F}"/>
          </ac:cxnSpMkLst>
        </pc:cxnChg>
        <pc:cxnChg chg="add del mod">
          <ac:chgData name="BEN KHALFALLAH Hela ItimAsrScoVdf" userId="d55be94f-4073-46ba-88ef-465599598fde" providerId="ADAL" clId="{A4FF94CC-8014-4194-8A51-69C40D9833E5}" dt="2023-03-22T18:21:51.937" v="3341" actId="478"/>
          <ac:cxnSpMkLst>
            <pc:docMk/>
            <pc:sldMk cId="2262488328" sldId="455"/>
            <ac:cxnSpMk id="31" creationId="{B890ABCD-5D2E-471F-BBE9-DFFD468F15A7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9:59:05.465" v="5003" actId="12788"/>
        <pc:sldMkLst>
          <pc:docMk/>
          <pc:sldMk cId="1518167998" sldId="456"/>
        </pc:sldMkLst>
        <pc:spChg chg="mod">
          <ac:chgData name="BEN KHALFALLAH Hela ItimAsrScoVdf" userId="d55be94f-4073-46ba-88ef-465599598fde" providerId="ADAL" clId="{A4FF94CC-8014-4194-8A51-69C40D9833E5}" dt="2023-03-22T18:24:16.333" v="3417" actId="26606"/>
          <ac:spMkLst>
            <pc:docMk/>
            <pc:sldMk cId="1518167998" sldId="456"/>
            <ac:spMk id="2" creationId="{3FE628A9-7646-4CE3-A94D-9849A10D30FA}"/>
          </ac:spMkLst>
        </pc:spChg>
        <pc:spChg chg="add mod">
          <ac:chgData name="BEN KHALFALLAH Hela ItimAsrScoVdf" userId="d55be94f-4073-46ba-88ef-465599598fde" providerId="ADAL" clId="{A4FF94CC-8014-4194-8A51-69C40D9833E5}" dt="2023-03-22T19:59:05.465" v="5003" actId="12788"/>
          <ac:spMkLst>
            <pc:docMk/>
            <pc:sldMk cId="1518167998" sldId="456"/>
            <ac:spMk id="11" creationId="{17A0B1AC-FCE7-4356-A866-A32B397708CE}"/>
          </ac:spMkLst>
        </pc:spChg>
        <pc:spChg chg="add mod">
          <ac:chgData name="BEN KHALFALLAH Hela ItimAsrScoVdf" userId="d55be94f-4073-46ba-88ef-465599598fde" providerId="ADAL" clId="{A4FF94CC-8014-4194-8A51-69C40D9833E5}" dt="2023-03-22T19:59:05.465" v="5003" actId="12788"/>
          <ac:spMkLst>
            <pc:docMk/>
            <pc:sldMk cId="1518167998" sldId="456"/>
            <ac:spMk id="14" creationId="{8A5C143B-1E49-4197-807C-72CBD8104A0B}"/>
          </ac:spMkLst>
        </pc:spChg>
        <pc:graphicFrameChg chg="add del mod modGraphic">
          <ac:chgData name="BEN KHALFALLAH Hela ItimAsrScoVdf" userId="d55be94f-4073-46ba-88ef-465599598fde" providerId="ADAL" clId="{A4FF94CC-8014-4194-8A51-69C40D9833E5}" dt="2023-03-22T19:00:28.248" v="4161" actId="478"/>
          <ac:graphicFrameMkLst>
            <pc:docMk/>
            <pc:sldMk cId="1518167998" sldId="456"/>
            <ac:graphicFrameMk id="3" creationId="{31900021-FF04-4B36-917C-1520DCD607EA}"/>
          </ac:graphicFrameMkLst>
        </pc:graphicFrameChg>
        <pc:graphicFrameChg chg="add mod">
          <ac:chgData name="BEN KHALFALLAH Hela ItimAsrScoVdf" userId="d55be94f-4073-46ba-88ef-465599598fde" providerId="ADAL" clId="{A4FF94CC-8014-4194-8A51-69C40D9833E5}" dt="2023-03-22T19:01:35.937" v="4186" actId="13822"/>
          <ac:graphicFrameMkLst>
            <pc:docMk/>
            <pc:sldMk cId="1518167998" sldId="456"/>
            <ac:graphicFrameMk id="15" creationId="{95400155-B1C8-429E-B4DD-DD7C06A209ED}"/>
          </ac:graphicFrameMkLst>
        </pc:graphicFrameChg>
        <pc:picChg chg="add mod">
          <ac:chgData name="BEN KHALFALLAH Hela ItimAsrScoVdf" userId="d55be94f-4073-46ba-88ef-465599598fde" providerId="ADAL" clId="{A4FF94CC-8014-4194-8A51-69C40D9833E5}" dt="2023-03-22T18:26:23.726" v="3427" actId="1076"/>
          <ac:picMkLst>
            <pc:docMk/>
            <pc:sldMk cId="1518167998" sldId="456"/>
            <ac:picMk id="5" creationId="{BB60CA80-3B01-4102-91D8-BE08034C9BAF}"/>
          </ac:picMkLst>
        </pc:picChg>
        <pc:cxnChg chg="add del">
          <ac:chgData name="BEN KHALFALLAH Hela ItimAsrScoVdf" userId="d55be94f-4073-46ba-88ef-465599598fde" providerId="ADAL" clId="{A4FF94CC-8014-4194-8A51-69C40D9833E5}" dt="2023-03-22T18:24:13.287" v="3414" actId="26606"/>
          <ac:cxnSpMkLst>
            <pc:docMk/>
            <pc:sldMk cId="1518167998" sldId="456"/>
            <ac:cxnSpMk id="8" creationId="{22953FD7-F17A-4D8D-8237-93E8D567166C}"/>
          </ac:cxnSpMkLst>
        </pc:cxnChg>
        <pc:cxnChg chg="add del">
          <ac:chgData name="BEN KHALFALLAH Hela ItimAsrScoVdf" userId="d55be94f-4073-46ba-88ef-465599598fde" providerId="ADAL" clId="{A4FF94CC-8014-4194-8A51-69C40D9833E5}" dt="2023-03-22T18:24:16.309" v="3416" actId="26606"/>
          <ac:cxnSpMkLst>
            <pc:docMk/>
            <pc:sldMk cId="1518167998" sldId="456"/>
            <ac:cxnSpMk id="10" creationId="{15F1CC53-719A-4763-BF30-5E25A63CEF3C}"/>
          </ac:cxnSpMkLst>
        </pc:cxnChg>
        <pc:cxnChg chg="add">
          <ac:chgData name="BEN KHALFALLAH Hela ItimAsrScoVdf" userId="d55be94f-4073-46ba-88ef-465599598fde" providerId="ADAL" clId="{A4FF94CC-8014-4194-8A51-69C40D9833E5}" dt="2023-03-22T18:24:16.333" v="3417" actId="26606"/>
          <ac:cxnSpMkLst>
            <pc:docMk/>
            <pc:sldMk cId="1518167998" sldId="456"/>
            <ac:cxnSpMk id="12" creationId="{15F1CC53-719A-4763-BF30-5E25A63CEF3C}"/>
          </ac:cxnSpMkLst>
        </pc:cxnChg>
        <pc:cxnChg chg="add">
          <ac:chgData name="BEN KHALFALLAH Hela ItimAsrScoVdf" userId="d55be94f-4073-46ba-88ef-465599598fde" providerId="ADAL" clId="{A4FF94CC-8014-4194-8A51-69C40D9833E5}" dt="2023-03-22T18:24:16.333" v="3417" actId="26606"/>
          <ac:cxnSpMkLst>
            <pc:docMk/>
            <pc:sldMk cId="1518167998" sldId="456"/>
            <ac:cxnSpMk id="13" creationId="{3FEFDF7D-B17C-4F16-B8BE-C55FFC7E295E}"/>
          </ac:cxnSpMkLst>
        </pc:cxnChg>
      </pc:sldChg>
      <pc:sldChg chg="addSp modSp new mod">
        <pc:chgData name="BEN KHALFALLAH Hela ItimAsrScoVdf" userId="d55be94f-4073-46ba-88ef-465599598fde" providerId="ADAL" clId="{A4FF94CC-8014-4194-8A51-69C40D9833E5}" dt="2023-03-22T18:35:04.275" v="3561" actId="1076"/>
        <pc:sldMkLst>
          <pc:docMk/>
          <pc:sldMk cId="545989603" sldId="457"/>
        </pc:sldMkLst>
        <pc:spChg chg="mod">
          <ac:chgData name="BEN KHALFALLAH Hela ItimAsrScoVdf" userId="d55be94f-4073-46ba-88ef-465599598fde" providerId="ADAL" clId="{A4FF94CC-8014-4194-8A51-69C40D9833E5}" dt="2023-03-22T18:33:53.081" v="3533" actId="790"/>
          <ac:spMkLst>
            <pc:docMk/>
            <pc:sldMk cId="545989603" sldId="457"/>
            <ac:spMk id="2" creationId="{E0DB358E-6BA0-4D05-BC4B-6ADC798DF7C8}"/>
          </ac:spMkLst>
        </pc:spChg>
        <pc:spChg chg="add mod">
          <ac:chgData name="BEN KHALFALLAH Hela ItimAsrScoVdf" userId="d55be94f-4073-46ba-88ef-465599598fde" providerId="ADAL" clId="{A4FF94CC-8014-4194-8A51-69C40D9833E5}" dt="2023-03-22T18:34:51.461" v="3550" actId="1076"/>
          <ac:spMkLst>
            <pc:docMk/>
            <pc:sldMk cId="545989603" sldId="457"/>
            <ac:spMk id="3" creationId="{E18BBEAC-0226-48EC-B740-6B9599188122}"/>
          </ac:spMkLst>
        </pc:spChg>
        <pc:spChg chg="add mod">
          <ac:chgData name="BEN KHALFALLAH Hela ItimAsrScoVdf" userId="d55be94f-4073-46ba-88ef-465599598fde" providerId="ADAL" clId="{A4FF94CC-8014-4194-8A51-69C40D9833E5}" dt="2023-03-22T18:34:38.578" v="3543" actId="14100"/>
          <ac:spMkLst>
            <pc:docMk/>
            <pc:sldMk cId="545989603" sldId="457"/>
            <ac:spMk id="4" creationId="{C5EC7755-D8E1-4D45-9274-7531824D4CF7}"/>
          </ac:spMkLst>
        </pc:spChg>
        <pc:spChg chg="add mod">
          <ac:chgData name="BEN KHALFALLAH Hela ItimAsrScoVdf" userId="d55be94f-4073-46ba-88ef-465599598fde" providerId="ADAL" clId="{A4FF94CC-8014-4194-8A51-69C40D9833E5}" dt="2023-03-22T18:34:43.788" v="3544" actId="571"/>
          <ac:spMkLst>
            <pc:docMk/>
            <pc:sldMk cId="545989603" sldId="457"/>
            <ac:spMk id="5" creationId="{075ACC70-D595-496A-87ED-CA8030F9511C}"/>
          </ac:spMkLst>
        </pc:spChg>
        <pc:spChg chg="add mod">
          <ac:chgData name="BEN KHALFALLAH Hela ItimAsrScoVdf" userId="d55be94f-4073-46ba-88ef-465599598fde" providerId="ADAL" clId="{A4FF94CC-8014-4194-8A51-69C40D9833E5}" dt="2023-03-22T18:35:04.275" v="3561" actId="1076"/>
          <ac:spMkLst>
            <pc:docMk/>
            <pc:sldMk cId="545989603" sldId="457"/>
            <ac:spMk id="7" creationId="{DBAA4177-68BE-44CD-861A-A63195999AAC}"/>
          </ac:spMkLst>
        </pc:spChg>
        <pc:picChg chg="add mod">
          <ac:chgData name="BEN KHALFALLAH Hela ItimAsrScoVdf" userId="d55be94f-4073-46ba-88ef-465599598fde" providerId="ADAL" clId="{A4FF94CC-8014-4194-8A51-69C40D9833E5}" dt="2023-03-22T18:34:15.753" v="3536" actId="1076"/>
          <ac:picMkLst>
            <pc:docMk/>
            <pc:sldMk cId="545989603" sldId="457"/>
            <ac:picMk id="25602" creationId="{6AF85E2B-8889-4980-ADEB-514AD29392BB}"/>
          </ac:picMkLst>
        </pc:picChg>
      </pc:sldChg>
      <pc:sldChg chg="modSp new del mod">
        <pc:chgData name="BEN KHALFALLAH Hela ItimAsrScoVdf" userId="d55be94f-4073-46ba-88ef-465599598fde" providerId="ADAL" clId="{A4FF94CC-8014-4194-8A51-69C40D9833E5}" dt="2023-03-22T18:30:49.264" v="3504" actId="47"/>
        <pc:sldMkLst>
          <pc:docMk/>
          <pc:sldMk cId="3116652700" sldId="457"/>
        </pc:sldMkLst>
        <pc:spChg chg="mod">
          <ac:chgData name="BEN KHALFALLAH Hela ItimAsrScoVdf" userId="d55be94f-4073-46ba-88ef-465599598fde" providerId="ADAL" clId="{A4FF94CC-8014-4194-8A51-69C40D9833E5}" dt="2023-03-22T18:30:19.236" v="3451"/>
          <ac:spMkLst>
            <pc:docMk/>
            <pc:sldMk cId="3116652700" sldId="457"/>
            <ac:spMk id="2" creationId="{CD1C754C-0B7D-4476-B89D-3C9D455D614E}"/>
          </ac:spMkLst>
        </pc:spChg>
        <pc:spChg chg="mod">
          <ac:chgData name="BEN KHALFALLAH Hela ItimAsrScoVdf" userId="d55be94f-4073-46ba-88ef-465599598fde" providerId="ADAL" clId="{A4FF94CC-8014-4194-8A51-69C40D9833E5}" dt="2023-03-22T18:30:46.978" v="3503" actId="20577"/>
          <ac:spMkLst>
            <pc:docMk/>
            <pc:sldMk cId="3116652700" sldId="457"/>
            <ac:spMk id="3" creationId="{899C1C03-A9E6-4812-9118-E35D7CAE490C}"/>
          </ac:spMkLst>
        </pc:spChg>
      </pc:sldChg>
      <pc:sldChg chg="addSp modSp new mod">
        <pc:chgData name="BEN KHALFALLAH Hela ItimAsrScoVdf" userId="d55be94f-4073-46ba-88ef-465599598fde" providerId="ADAL" clId="{A4FF94CC-8014-4194-8A51-69C40D9833E5}" dt="2023-03-23T13:21:49.699" v="5377" actId="1076"/>
        <pc:sldMkLst>
          <pc:docMk/>
          <pc:sldMk cId="982800651" sldId="458"/>
        </pc:sldMkLst>
        <pc:spChg chg="mod">
          <ac:chgData name="BEN KHALFALLAH Hela ItimAsrScoVdf" userId="d55be94f-4073-46ba-88ef-465599598fde" providerId="ADAL" clId="{A4FF94CC-8014-4194-8A51-69C40D9833E5}" dt="2023-03-22T18:36:09.885" v="3580" actId="20577"/>
          <ac:spMkLst>
            <pc:docMk/>
            <pc:sldMk cId="982800651" sldId="458"/>
            <ac:spMk id="2" creationId="{40FD04D0-7602-44BA-856A-37A9E8C3DF78}"/>
          </ac:spMkLst>
        </pc:spChg>
        <pc:spChg chg="add mod">
          <ac:chgData name="BEN KHALFALLAH Hela ItimAsrScoVdf" userId="d55be94f-4073-46ba-88ef-465599598fde" providerId="ADAL" clId="{A4FF94CC-8014-4194-8A51-69C40D9833E5}" dt="2023-03-23T13:21:35.853" v="5374" actId="20577"/>
          <ac:spMkLst>
            <pc:docMk/>
            <pc:sldMk cId="982800651" sldId="458"/>
            <ac:spMk id="3" creationId="{3F8E6B4C-5057-4F81-B89D-E6993579EEF8}"/>
          </ac:spMkLst>
        </pc:spChg>
        <pc:spChg chg="add mod">
          <ac:chgData name="BEN KHALFALLAH Hela ItimAsrScoVdf" userId="d55be94f-4073-46ba-88ef-465599598fde" providerId="ADAL" clId="{A4FF94CC-8014-4194-8A51-69C40D9833E5}" dt="2023-03-23T13:21:45.515" v="5376" actId="14100"/>
          <ac:spMkLst>
            <pc:docMk/>
            <pc:sldMk cId="982800651" sldId="458"/>
            <ac:spMk id="4" creationId="{6EF68EF6-3433-403F-AE1E-A0134AFE8E43}"/>
          </ac:spMkLst>
        </pc:spChg>
        <pc:spChg chg="add mod">
          <ac:chgData name="BEN KHALFALLAH Hela ItimAsrScoVdf" userId="d55be94f-4073-46ba-88ef-465599598fde" providerId="ADAL" clId="{A4FF94CC-8014-4194-8A51-69C40D9833E5}" dt="2023-03-22T20:01:42.290" v="5034" actId="14100"/>
          <ac:spMkLst>
            <pc:docMk/>
            <pc:sldMk cId="982800651" sldId="458"/>
            <ac:spMk id="5" creationId="{A0E51720-F227-4F1F-84A2-E514F7586068}"/>
          </ac:spMkLst>
        </pc:spChg>
        <pc:spChg chg="add mod">
          <ac:chgData name="BEN KHALFALLAH Hela ItimAsrScoVdf" userId="d55be94f-4073-46ba-88ef-465599598fde" providerId="ADAL" clId="{A4FF94CC-8014-4194-8A51-69C40D9833E5}" dt="2023-03-22T20:01:47.725" v="5036" actId="14100"/>
          <ac:spMkLst>
            <pc:docMk/>
            <pc:sldMk cId="982800651" sldId="458"/>
            <ac:spMk id="6" creationId="{5029BC41-A88B-4232-B5A8-E15C81C210BF}"/>
          </ac:spMkLst>
        </pc:spChg>
        <pc:spChg chg="add mod">
          <ac:chgData name="BEN KHALFALLAH Hela ItimAsrScoVdf" userId="d55be94f-4073-46ba-88ef-465599598fde" providerId="ADAL" clId="{A4FF94CC-8014-4194-8A51-69C40D9833E5}" dt="2023-03-23T13:21:49.699" v="5377" actId="1076"/>
          <ac:spMkLst>
            <pc:docMk/>
            <pc:sldMk cId="982800651" sldId="458"/>
            <ac:spMk id="7" creationId="{FA3D6AAD-5282-41BD-8019-110A87BE5023}"/>
          </ac:spMkLst>
        </pc:spChg>
        <pc:spChg chg="add mod">
          <ac:chgData name="BEN KHALFALLAH Hela ItimAsrScoVdf" userId="d55be94f-4073-46ba-88ef-465599598fde" providerId="ADAL" clId="{A4FF94CC-8014-4194-8A51-69C40D9833E5}" dt="2023-03-23T07:30:15.592" v="5308" actId="120"/>
          <ac:spMkLst>
            <pc:docMk/>
            <pc:sldMk cId="982800651" sldId="458"/>
            <ac:spMk id="8" creationId="{A9918CF6-F117-4CAB-8873-99FD6BBF5B44}"/>
          </ac:spMkLst>
        </pc:spChg>
        <pc:spChg chg="add mod">
          <ac:chgData name="BEN KHALFALLAH Hela ItimAsrScoVdf" userId="d55be94f-4073-46ba-88ef-465599598fde" providerId="ADAL" clId="{A4FF94CC-8014-4194-8A51-69C40D9833E5}" dt="2023-03-23T07:30:15.592" v="5308" actId="120"/>
          <ac:spMkLst>
            <pc:docMk/>
            <pc:sldMk cId="982800651" sldId="458"/>
            <ac:spMk id="9" creationId="{3946ADDA-24CD-4E5D-A775-1CFBE525675F}"/>
          </ac:spMkLst>
        </pc:spChg>
        <pc:spChg chg="add mod">
          <ac:chgData name="BEN KHALFALLAH Hela ItimAsrScoVdf" userId="d55be94f-4073-46ba-88ef-465599598fde" providerId="ADAL" clId="{A4FF94CC-8014-4194-8A51-69C40D9833E5}" dt="2023-03-23T09:28:51.256" v="5364" actId="14100"/>
          <ac:spMkLst>
            <pc:docMk/>
            <pc:sldMk cId="982800651" sldId="458"/>
            <ac:spMk id="17" creationId="{D20F87DE-D799-4502-AC18-DF32DA38C02F}"/>
          </ac:spMkLst>
        </pc:spChg>
        <pc:spChg chg="add mod">
          <ac:chgData name="BEN KHALFALLAH Hela ItimAsrScoVdf" userId="d55be94f-4073-46ba-88ef-465599598fde" providerId="ADAL" clId="{A4FF94CC-8014-4194-8A51-69C40D9833E5}" dt="2023-03-23T09:33:14.347" v="5365" actId="1076"/>
          <ac:spMkLst>
            <pc:docMk/>
            <pc:sldMk cId="982800651" sldId="458"/>
            <ac:spMk id="19" creationId="{0397296B-D897-4B47-81AD-06D9DE538183}"/>
          </ac:spMkLst>
        </pc:spChg>
        <pc:cxnChg chg="add mod">
          <ac:chgData name="BEN KHALFALLAH Hela ItimAsrScoVdf" userId="d55be94f-4073-46ba-88ef-465599598fde" providerId="ADAL" clId="{A4FF94CC-8014-4194-8A51-69C40D9833E5}" dt="2023-03-23T13:21:49.699" v="5377" actId="1076"/>
          <ac:cxnSpMkLst>
            <pc:docMk/>
            <pc:sldMk cId="982800651" sldId="458"/>
            <ac:cxnSpMk id="11" creationId="{C09FAC3B-D751-45DF-B8A2-01F8646567C7}"/>
          </ac:cxnSpMkLst>
        </pc:cxnChg>
        <pc:cxnChg chg="add mod">
          <ac:chgData name="BEN KHALFALLAH Hela ItimAsrScoVdf" userId="d55be94f-4073-46ba-88ef-465599598fde" providerId="ADAL" clId="{A4FF94CC-8014-4194-8A51-69C40D9833E5}" dt="2023-03-23T07:29:45.670" v="5301" actId="20577"/>
          <ac:cxnSpMkLst>
            <pc:docMk/>
            <pc:sldMk cId="982800651" sldId="458"/>
            <ac:cxnSpMk id="13" creationId="{CC476CF4-8499-46C5-AD04-A3C19002C0D7}"/>
          </ac:cxnSpMkLst>
        </pc:cxnChg>
        <pc:cxnChg chg="add mod">
          <ac:chgData name="BEN KHALFALLAH Hela ItimAsrScoVdf" userId="d55be94f-4073-46ba-88ef-465599598fde" providerId="ADAL" clId="{A4FF94CC-8014-4194-8A51-69C40D9833E5}" dt="2023-03-23T07:29:57.460" v="5304" actId="14100"/>
          <ac:cxnSpMkLst>
            <pc:docMk/>
            <pc:sldMk cId="982800651" sldId="458"/>
            <ac:cxnSpMk id="18" creationId="{A9147F01-28D2-4A55-9472-9406AA8D73D9}"/>
          </ac:cxnSpMkLst>
        </pc:cxnChg>
      </pc:sldChg>
      <pc:sldChg chg="addSp delSp modSp add mod modClrScheme chgLayout">
        <pc:chgData name="BEN KHALFALLAH Hela ItimAsrScoVdf" userId="d55be94f-4073-46ba-88ef-465599598fde" providerId="ADAL" clId="{A4FF94CC-8014-4194-8A51-69C40D9833E5}" dt="2023-03-22T20:13:01.292" v="5229" actId="113"/>
        <pc:sldMkLst>
          <pc:docMk/>
          <pc:sldMk cId="2309345454" sldId="459"/>
        </pc:sldMkLst>
        <pc:spChg chg="mod ord">
          <ac:chgData name="BEN KHALFALLAH Hela ItimAsrScoVdf" userId="d55be94f-4073-46ba-88ef-465599598fde" providerId="ADAL" clId="{A4FF94CC-8014-4194-8A51-69C40D9833E5}" dt="2023-03-22T20:12:07.925" v="5222" actId="20577"/>
          <ac:spMkLst>
            <pc:docMk/>
            <pc:sldMk cId="2309345454" sldId="459"/>
            <ac:spMk id="2" creationId="{40FD04D0-7602-44BA-856A-37A9E8C3DF78}"/>
          </ac:spMkLst>
        </pc:spChg>
        <pc:spChg chg="add mod">
          <ac:chgData name="BEN KHALFALLAH Hela ItimAsrScoVdf" userId="d55be94f-4073-46ba-88ef-465599598fde" providerId="ADAL" clId="{A4FF94CC-8014-4194-8A51-69C40D9833E5}" dt="2023-03-22T18:50:33.636" v="3965" actId="1076"/>
          <ac:spMkLst>
            <pc:docMk/>
            <pc:sldMk cId="2309345454" sldId="459"/>
            <ac:spMk id="4" creationId="{CCD87476-2CFD-4A32-A427-E49643E9135B}"/>
          </ac:spMkLst>
        </pc:spChg>
        <pc:spChg chg="add del mod ord">
          <ac:chgData name="BEN KHALFALLAH Hela ItimAsrScoVdf" userId="d55be94f-4073-46ba-88ef-465599598fde" providerId="ADAL" clId="{A4FF94CC-8014-4194-8A51-69C40D9833E5}" dt="2023-03-22T20:12:18.901" v="5223" actId="26606"/>
          <ac:spMkLst>
            <pc:docMk/>
            <pc:sldMk cId="2309345454" sldId="459"/>
            <ac:spMk id="5" creationId="{73DD4CF0-8DD0-41AA-BC6F-AB35DF11041E}"/>
          </ac:spMkLst>
        </pc:spChg>
        <pc:spChg chg="add mod">
          <ac:chgData name="BEN KHALFALLAH Hela ItimAsrScoVdf" userId="d55be94f-4073-46ba-88ef-465599598fde" providerId="ADAL" clId="{A4FF94CC-8014-4194-8A51-69C40D9833E5}" dt="2023-03-22T20:12:00.172" v="5210" actId="1076"/>
          <ac:spMkLst>
            <pc:docMk/>
            <pc:sldMk cId="2309345454" sldId="459"/>
            <ac:spMk id="6" creationId="{72778F49-33B7-424B-9AD7-BBB244250D35}"/>
          </ac:spMkLst>
        </pc:spChg>
        <pc:graphicFrameChg chg="add mod">
          <ac:chgData name="BEN KHALFALLAH Hela ItimAsrScoVdf" userId="d55be94f-4073-46ba-88ef-465599598fde" providerId="ADAL" clId="{A4FF94CC-8014-4194-8A51-69C40D9833E5}" dt="2023-03-22T20:13:01.292" v="5229" actId="113"/>
          <ac:graphicFrameMkLst>
            <pc:docMk/>
            <pc:sldMk cId="2309345454" sldId="459"/>
            <ac:graphicFrameMk id="8" creationId="{2B02266C-E0E7-9B80-6277-FACA7C4EC422}"/>
          </ac:graphicFrameMkLst>
        </pc:graphicFrameChg>
      </pc:sldChg>
      <pc:sldChg chg="addSp delSp modSp add del mod">
        <pc:chgData name="BEN KHALFALLAH Hela ItimAsrScoVdf" userId="d55be94f-4073-46ba-88ef-465599598fde" providerId="ADAL" clId="{A4FF94CC-8014-4194-8A51-69C40D9833E5}" dt="2023-03-22T20:12:02.514" v="5211" actId="47"/>
        <pc:sldMkLst>
          <pc:docMk/>
          <pc:sldMk cId="4187363785" sldId="460"/>
        </pc:sldMkLst>
        <pc:spChg chg="mod">
          <ac:chgData name="BEN KHALFALLAH Hela ItimAsrScoVdf" userId="d55be94f-4073-46ba-88ef-465599598fde" providerId="ADAL" clId="{A4FF94CC-8014-4194-8A51-69C40D9833E5}" dt="2023-03-22T18:41:00.362" v="3689" actId="20577"/>
          <ac:spMkLst>
            <pc:docMk/>
            <pc:sldMk cId="4187363785" sldId="460"/>
            <ac:spMk id="2" creationId="{40FD04D0-7602-44BA-856A-37A9E8C3DF78}"/>
          </ac:spMkLst>
        </pc:spChg>
        <pc:spChg chg="add del mod">
          <ac:chgData name="BEN KHALFALLAH Hela ItimAsrScoVdf" userId="d55be94f-4073-46ba-88ef-465599598fde" providerId="ADAL" clId="{A4FF94CC-8014-4194-8A51-69C40D9833E5}" dt="2023-03-22T20:11:54.101" v="5208" actId="21"/>
          <ac:spMkLst>
            <pc:docMk/>
            <pc:sldMk cId="4187363785" sldId="460"/>
            <ac:spMk id="4" creationId="{840D7B96-A87D-4F8F-B199-D332752E7909}"/>
          </ac:spMkLst>
        </pc:spChg>
      </pc:sldChg>
      <pc:sldChg chg="addSp delSp modSp add mod setBg modClrScheme chgLayout">
        <pc:chgData name="BEN KHALFALLAH Hela ItimAsrScoVdf" userId="d55be94f-4073-46ba-88ef-465599598fde" providerId="ADAL" clId="{A4FF94CC-8014-4194-8A51-69C40D9833E5}" dt="2023-03-23T09:48:27.999" v="5366" actId="20577"/>
        <pc:sldMkLst>
          <pc:docMk/>
          <pc:sldMk cId="2512712454" sldId="461"/>
        </pc:sldMkLst>
        <pc:spChg chg="mod ord">
          <ac:chgData name="BEN KHALFALLAH Hela ItimAsrScoVdf" userId="d55be94f-4073-46ba-88ef-465599598fde" providerId="ADAL" clId="{A4FF94CC-8014-4194-8A51-69C40D9833E5}" dt="2023-03-22T18:43:11.724" v="3764" actId="20577"/>
          <ac:spMkLst>
            <pc:docMk/>
            <pc:sldMk cId="2512712454" sldId="461"/>
            <ac:spMk id="2" creationId="{40FD04D0-7602-44BA-856A-37A9E8C3DF78}"/>
          </ac:spMkLst>
        </pc:spChg>
        <pc:spChg chg="add del mod ord">
          <ac:chgData name="BEN KHALFALLAH Hela ItimAsrScoVdf" userId="d55be94f-4073-46ba-88ef-465599598fde" providerId="ADAL" clId="{A4FF94CC-8014-4194-8A51-69C40D9833E5}" dt="2023-03-22T18:42:38.577" v="3760" actId="26606"/>
          <ac:spMkLst>
            <pc:docMk/>
            <pc:sldMk cId="2512712454" sldId="461"/>
            <ac:spMk id="3" creationId="{82BD633D-6A43-4C73-9351-F8BA8379BD6A}"/>
          </ac:spMkLst>
        </pc:spChg>
        <pc:spChg chg="add">
          <ac:chgData name="BEN KHALFALLAH Hela ItimAsrScoVdf" userId="d55be94f-4073-46ba-88ef-465599598fde" providerId="ADAL" clId="{A4FF94CC-8014-4194-8A51-69C40D9833E5}" dt="2023-03-22T18:42:38.577" v="3760" actId="26606"/>
          <ac:spMkLst>
            <pc:docMk/>
            <pc:sldMk cId="2512712454" sldId="461"/>
            <ac:spMk id="9" creationId="{F7422F06-6017-4361-8872-E0E2CEB20B48}"/>
          </ac:spMkLst>
        </pc:spChg>
        <pc:graphicFrameChg chg="add mod">
          <ac:chgData name="BEN KHALFALLAH Hela ItimAsrScoVdf" userId="d55be94f-4073-46ba-88ef-465599598fde" providerId="ADAL" clId="{A4FF94CC-8014-4194-8A51-69C40D9833E5}" dt="2023-03-23T09:48:27.999" v="5366" actId="20577"/>
          <ac:graphicFrameMkLst>
            <pc:docMk/>
            <pc:sldMk cId="2512712454" sldId="461"/>
            <ac:graphicFrameMk id="5" creationId="{0021059A-476D-7382-C9ED-05C6161E556D}"/>
          </ac:graphicFrameMkLst>
        </pc:graphicFrameChg>
      </pc:sldChg>
      <pc:sldChg chg="modSp new del mod">
        <pc:chgData name="BEN KHALFALLAH Hela ItimAsrScoVdf" userId="d55be94f-4073-46ba-88ef-465599598fde" providerId="ADAL" clId="{A4FF94CC-8014-4194-8A51-69C40D9833E5}" dt="2023-03-22T19:54:37.147" v="4967" actId="47"/>
        <pc:sldMkLst>
          <pc:docMk/>
          <pc:sldMk cId="3839460278" sldId="462"/>
        </pc:sldMkLst>
        <pc:spChg chg="mod">
          <ac:chgData name="BEN KHALFALLAH Hela ItimAsrScoVdf" userId="d55be94f-4073-46ba-88ef-465599598fde" providerId="ADAL" clId="{A4FF94CC-8014-4194-8A51-69C40D9833E5}" dt="2023-03-22T18:45:27.921" v="3806" actId="20577"/>
          <ac:spMkLst>
            <pc:docMk/>
            <pc:sldMk cId="3839460278" sldId="462"/>
            <ac:spMk id="2" creationId="{8BD065FC-B1D7-4CF3-8C89-4A1C0309536B}"/>
          </ac:spMkLst>
        </pc:spChg>
      </pc:sldChg>
      <pc:sldChg chg="modSp add del mod">
        <pc:chgData name="BEN KHALFALLAH Hela ItimAsrScoVdf" userId="d55be94f-4073-46ba-88ef-465599598fde" providerId="ADAL" clId="{A4FF94CC-8014-4194-8A51-69C40D9833E5}" dt="2023-03-22T19:54:37.772" v="4968" actId="47"/>
        <pc:sldMkLst>
          <pc:docMk/>
          <pc:sldMk cId="172169648" sldId="463"/>
        </pc:sldMkLst>
        <pc:spChg chg="mod">
          <ac:chgData name="BEN KHALFALLAH Hela ItimAsrScoVdf" userId="d55be94f-4073-46ba-88ef-465599598fde" providerId="ADAL" clId="{A4FF94CC-8014-4194-8A51-69C40D9833E5}" dt="2023-03-22T18:45:39.739" v="3827" actId="20577"/>
          <ac:spMkLst>
            <pc:docMk/>
            <pc:sldMk cId="172169648" sldId="463"/>
            <ac:spMk id="2" creationId="{8BD065FC-B1D7-4CF3-8C89-4A1C0309536B}"/>
          </ac:spMkLst>
        </pc:spChg>
      </pc:sldChg>
      <pc:sldChg chg="modSp add del mod">
        <pc:chgData name="BEN KHALFALLAH Hela ItimAsrScoVdf" userId="d55be94f-4073-46ba-88ef-465599598fde" providerId="ADAL" clId="{A4FF94CC-8014-4194-8A51-69C40D9833E5}" dt="2023-03-22T19:54:39.035" v="4969" actId="47"/>
        <pc:sldMkLst>
          <pc:docMk/>
          <pc:sldMk cId="630696948" sldId="464"/>
        </pc:sldMkLst>
        <pc:spChg chg="mod">
          <ac:chgData name="BEN KHALFALLAH Hela ItimAsrScoVdf" userId="d55be94f-4073-46ba-88ef-465599598fde" providerId="ADAL" clId="{A4FF94CC-8014-4194-8A51-69C40D9833E5}" dt="2023-03-22T18:45:48.092" v="3834" actId="20577"/>
          <ac:spMkLst>
            <pc:docMk/>
            <pc:sldMk cId="630696948" sldId="464"/>
            <ac:spMk id="2" creationId="{8BD065FC-B1D7-4CF3-8C89-4A1C0309536B}"/>
          </ac:spMkLst>
        </pc:spChg>
      </pc:sldChg>
      <pc:sldChg chg="addSp delSp modSp add del mod ord">
        <pc:chgData name="BEN KHALFALLAH Hela ItimAsrScoVdf" userId="d55be94f-4073-46ba-88ef-465599598fde" providerId="ADAL" clId="{A4FF94CC-8014-4194-8A51-69C40D9833E5}" dt="2023-03-22T18:55:21.077" v="4060" actId="47"/>
        <pc:sldMkLst>
          <pc:docMk/>
          <pc:sldMk cId="229725964" sldId="465"/>
        </pc:sldMkLst>
        <pc:spChg chg="mod">
          <ac:chgData name="BEN KHALFALLAH Hela ItimAsrScoVdf" userId="d55be94f-4073-46ba-88ef-465599598fde" providerId="ADAL" clId="{A4FF94CC-8014-4194-8A51-69C40D9833E5}" dt="2023-03-22T18:52:25.299" v="4046" actId="20577"/>
          <ac:spMkLst>
            <pc:docMk/>
            <pc:sldMk cId="229725964" sldId="465"/>
            <ac:spMk id="2" creationId="{E7459523-4B61-450A-9C81-9391768038C4}"/>
          </ac:spMkLst>
        </pc:spChg>
        <pc:spChg chg="add mod">
          <ac:chgData name="BEN KHALFALLAH Hela ItimAsrScoVdf" userId="d55be94f-4073-46ba-88ef-465599598fde" providerId="ADAL" clId="{A4FF94CC-8014-4194-8A51-69C40D9833E5}" dt="2023-03-22T18:47:12.228" v="3860" actId="1076"/>
          <ac:spMkLst>
            <pc:docMk/>
            <pc:sldMk cId="229725964" sldId="465"/>
            <ac:spMk id="16" creationId="{68F81864-D43F-4115-8CB6-1439D19FC458}"/>
          </ac:spMkLst>
        </pc:spChg>
        <pc:spChg chg="del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8196" creationId="{3A8EC506-B1DA-46A1-B44D-774E68468E13}"/>
          </ac:spMkLst>
        </pc:spChg>
        <pc:spChg chg="del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8197" creationId="{BFF30785-305E-45D7-984F-5AA93D3CA561}"/>
          </ac:spMkLst>
        </pc:spChg>
        <pc:spChg chg="del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8205" creationId="{2A85F7B3-F4E6-4FBF-B74E-43CAB468F500}"/>
          </ac:spMkLst>
        </pc:spChg>
        <pc:spChg chg="add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27655" creationId="{8CD2B798-7994-4548-A2BE-4AEF9C1A5FAE}"/>
          </ac:spMkLst>
        </pc:spChg>
        <pc:spChg chg="add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27657" creationId="{E6162320-3B67-42BB-AF9D-939326E6489E}"/>
          </ac:spMkLst>
        </pc:spChg>
        <pc:spChg chg="add">
          <ac:chgData name="BEN KHALFALLAH Hela ItimAsrScoVdf" userId="d55be94f-4073-46ba-88ef-465599598fde" providerId="ADAL" clId="{A4FF94CC-8014-4194-8A51-69C40D9833E5}" dt="2023-03-22T18:46:48.886" v="3854" actId="26606"/>
          <ac:spMkLst>
            <pc:docMk/>
            <pc:sldMk cId="229725964" sldId="465"/>
            <ac:spMk id="27661" creationId="{774A886E-E8EF-48CC-8764-20EAE4538CB7}"/>
          </ac:spMkLst>
        </pc:spChg>
        <pc:picChg chg="del">
          <ac:chgData name="BEN KHALFALLAH Hela ItimAsrScoVdf" userId="d55be94f-4073-46ba-88ef-465599598fde" providerId="ADAL" clId="{A4FF94CC-8014-4194-8A51-69C40D9833E5}" dt="2023-03-22T18:46:15.443" v="3851" actId="478"/>
          <ac:picMkLst>
            <pc:docMk/>
            <pc:sldMk cId="229725964" sldId="465"/>
            <ac:picMk id="8194" creationId="{8DC75FE1-6AAD-41F7-9F0A-92F0B5EBF1B9}"/>
          </ac:picMkLst>
        </pc:picChg>
        <pc:picChg chg="add mod">
          <ac:chgData name="BEN KHALFALLAH Hela ItimAsrScoVdf" userId="d55be94f-4073-46ba-88ef-465599598fde" providerId="ADAL" clId="{A4FF94CC-8014-4194-8A51-69C40D9833E5}" dt="2023-03-22T18:46:48.886" v="3854" actId="26606"/>
          <ac:picMkLst>
            <pc:docMk/>
            <pc:sldMk cId="229725964" sldId="465"/>
            <ac:picMk id="27650" creationId="{2042D074-F409-4E06-A4EF-79652C537124}"/>
          </ac:picMkLst>
        </pc:picChg>
        <pc:cxnChg chg="del">
          <ac:chgData name="BEN KHALFALLAH Hela ItimAsrScoVdf" userId="d55be94f-4073-46ba-88ef-465599598fde" providerId="ADAL" clId="{A4FF94CC-8014-4194-8A51-69C40D9833E5}" dt="2023-03-22T18:46:48.886" v="3854" actId="26606"/>
          <ac:cxnSpMkLst>
            <pc:docMk/>
            <pc:sldMk cId="229725964" sldId="465"/>
            <ac:cxnSpMk id="8198" creationId="{15E01FA5-D766-43CA-A83D-E7CF3F04E96F}"/>
          </ac:cxnSpMkLst>
        </pc:cxnChg>
        <pc:cxnChg chg="del">
          <ac:chgData name="BEN KHALFALLAH Hela ItimAsrScoVdf" userId="d55be94f-4073-46ba-88ef-465599598fde" providerId="ADAL" clId="{A4FF94CC-8014-4194-8A51-69C40D9833E5}" dt="2023-03-22T18:46:48.886" v="3854" actId="26606"/>
          <ac:cxnSpMkLst>
            <pc:docMk/>
            <pc:sldMk cId="229725964" sldId="465"/>
            <ac:cxnSpMk id="8207" creationId="{73741D5B-1709-4CDB-963A-CC3C749412B8}"/>
          </ac:cxnSpMkLst>
        </pc:cxnChg>
        <pc:cxnChg chg="add">
          <ac:chgData name="BEN KHALFALLAH Hela ItimAsrScoVdf" userId="d55be94f-4073-46ba-88ef-465599598fde" providerId="ADAL" clId="{A4FF94CC-8014-4194-8A51-69C40D9833E5}" dt="2023-03-22T18:46:48.886" v="3854" actId="26606"/>
          <ac:cxnSpMkLst>
            <pc:docMk/>
            <pc:sldMk cId="229725964" sldId="465"/>
            <ac:cxnSpMk id="27659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8:46:48.886" v="3854" actId="26606"/>
          <ac:cxnSpMkLst>
            <pc:docMk/>
            <pc:sldMk cId="229725964" sldId="465"/>
            <ac:cxnSpMk id="27663" creationId="{EB1993F9-CFC5-495F-9F26-19953445357F}"/>
          </ac:cxnSpMkLst>
        </pc:cxnChg>
      </pc:sldChg>
      <pc:sldChg chg="modSp new del mod ord">
        <pc:chgData name="BEN KHALFALLAH Hela ItimAsrScoVdf" userId="d55be94f-4073-46ba-88ef-465599598fde" providerId="ADAL" clId="{A4FF94CC-8014-4194-8A51-69C40D9833E5}" dt="2023-03-22T20:10:12.544" v="5198" actId="47"/>
        <pc:sldMkLst>
          <pc:docMk/>
          <pc:sldMk cId="3651205651" sldId="466"/>
        </pc:sldMkLst>
        <pc:spChg chg="mod">
          <ac:chgData name="BEN KHALFALLAH Hela ItimAsrScoVdf" userId="d55be94f-4073-46ba-88ef-465599598fde" providerId="ADAL" clId="{A4FF94CC-8014-4194-8A51-69C40D9833E5}" dt="2023-03-22T18:48:29.796" v="3902" actId="20577"/>
          <ac:spMkLst>
            <pc:docMk/>
            <pc:sldMk cId="3651205651" sldId="466"/>
            <ac:spMk id="2" creationId="{E9A7E003-6203-4A60-A0EB-66B0A1A7D2EE}"/>
          </ac:spMkLst>
        </pc:spChg>
      </pc:sldChg>
      <pc:sldChg chg="addSp delSp modSp add mod ord">
        <pc:chgData name="BEN KHALFALLAH Hela ItimAsrScoVdf" userId="d55be94f-4073-46ba-88ef-465599598fde" providerId="ADAL" clId="{A4FF94CC-8014-4194-8A51-69C40D9833E5}" dt="2023-03-22T20:13:40.680" v="5231" actId="20577"/>
        <pc:sldMkLst>
          <pc:docMk/>
          <pc:sldMk cId="3132431044" sldId="467"/>
        </pc:sldMkLst>
        <pc:spChg chg="mod">
          <ac:chgData name="BEN KHALFALLAH Hela ItimAsrScoVdf" userId="d55be94f-4073-46ba-88ef-465599598fde" providerId="ADAL" clId="{A4FF94CC-8014-4194-8A51-69C40D9833E5}" dt="2023-03-22T18:49:02.344" v="3935" actId="20577"/>
          <ac:spMkLst>
            <pc:docMk/>
            <pc:sldMk cId="3132431044" sldId="467"/>
            <ac:spMk id="2" creationId="{E9A7E003-6203-4A60-A0EB-66B0A1A7D2EE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20:13:40.680" v="5231" actId="20577"/>
          <ac:graphicFrameMkLst>
            <pc:docMk/>
            <pc:sldMk cId="3132431044" sldId="467"/>
            <ac:graphicFrameMk id="5" creationId="{080F80BE-1663-4F1B-B52E-E751012DF2AC}"/>
          </ac:graphicFrameMkLst>
        </pc:graphicFrameChg>
        <pc:picChg chg="add mod">
          <ac:chgData name="BEN KHALFALLAH Hela ItimAsrScoVdf" userId="d55be94f-4073-46ba-88ef-465599598fde" providerId="ADAL" clId="{A4FF94CC-8014-4194-8A51-69C40D9833E5}" dt="2023-03-22T19:03:55.526" v="4207" actId="27614"/>
          <ac:picMkLst>
            <pc:docMk/>
            <pc:sldMk cId="3132431044" sldId="467"/>
            <ac:picMk id="3" creationId="{6A42A0EC-3EB1-4AED-BEA5-B5BC780172FF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03:42.205" v="4205" actId="21"/>
          <ac:picMkLst>
            <pc:docMk/>
            <pc:sldMk cId="3132431044" sldId="467"/>
            <ac:picMk id="4" creationId="{C2525701-1D8F-4276-A6F7-144E950ACB0E}"/>
          </ac:picMkLst>
        </pc:picChg>
        <pc:picChg chg="add mod">
          <ac:chgData name="BEN KHALFALLAH Hela ItimAsrScoVdf" userId="d55be94f-4073-46ba-88ef-465599598fde" providerId="ADAL" clId="{A4FF94CC-8014-4194-8A51-69C40D9833E5}" dt="2023-03-22T20:09:51.146" v="5193" actId="1076"/>
          <ac:picMkLst>
            <pc:docMk/>
            <pc:sldMk cId="3132431044" sldId="467"/>
            <ac:picMk id="6" creationId="{E5A19A93-E577-4AD2-AB0B-FE59C5D33500}"/>
          </ac:picMkLst>
        </pc:picChg>
      </pc:sldChg>
      <pc:sldChg chg="modSp add del mod">
        <pc:chgData name="BEN KHALFALLAH Hela ItimAsrScoVdf" userId="d55be94f-4073-46ba-88ef-465599598fde" providerId="ADAL" clId="{A4FF94CC-8014-4194-8A51-69C40D9833E5}" dt="2023-03-22T20:10:11.146" v="5197" actId="47"/>
        <pc:sldMkLst>
          <pc:docMk/>
          <pc:sldMk cId="3659796335" sldId="468"/>
        </pc:sldMkLst>
        <pc:spChg chg="mod">
          <ac:chgData name="BEN KHALFALLAH Hela ItimAsrScoVdf" userId="d55be94f-4073-46ba-88ef-465599598fde" providerId="ADAL" clId="{A4FF94CC-8014-4194-8A51-69C40D9833E5}" dt="2023-03-22T18:49:13.939" v="3952" actId="20577"/>
          <ac:spMkLst>
            <pc:docMk/>
            <pc:sldMk cId="3659796335" sldId="468"/>
            <ac:spMk id="2" creationId="{E9A7E003-6203-4A60-A0EB-66B0A1A7D2EE}"/>
          </ac:spMkLst>
        </pc:spChg>
      </pc:sldChg>
      <pc:sldChg chg="addSp delSp modSp add mod ord setBg">
        <pc:chgData name="BEN KHALFALLAH Hela ItimAsrScoVdf" userId="d55be94f-4073-46ba-88ef-465599598fde" providerId="ADAL" clId="{A4FF94CC-8014-4194-8A51-69C40D9833E5}" dt="2023-03-22T20:06:26.959" v="5182" actId="207"/>
        <pc:sldMkLst>
          <pc:docMk/>
          <pc:sldMk cId="3602343855" sldId="469"/>
        </pc:sldMkLst>
        <pc:spChg chg="mod">
          <ac:chgData name="BEN KHALFALLAH Hela ItimAsrScoVdf" userId="d55be94f-4073-46ba-88ef-465599598fde" providerId="ADAL" clId="{A4FF94CC-8014-4194-8A51-69C40D9833E5}" dt="2023-03-22T18:55:09.686" v="4058" actId="26606"/>
          <ac:spMkLst>
            <pc:docMk/>
            <pc:sldMk cId="3602343855" sldId="469"/>
            <ac:spMk id="2" creationId="{40FD04D0-7602-44BA-856A-37A9E8C3DF78}"/>
          </ac:spMkLst>
        </pc:spChg>
        <pc:spChg chg="add del mod">
          <ac:chgData name="BEN KHALFALLAH Hela ItimAsrScoVdf" userId="d55be94f-4073-46ba-88ef-465599598fde" providerId="ADAL" clId="{A4FF94CC-8014-4194-8A51-69C40D9833E5}" dt="2023-03-22T18:55:02.780" v="4056" actId="478"/>
          <ac:spMkLst>
            <pc:docMk/>
            <pc:sldMk cId="3602343855" sldId="469"/>
            <ac:spMk id="4" creationId="{7E96955B-F15D-4AA2-AA55-F91857FABAC6}"/>
          </ac:spMkLst>
        </pc:spChg>
        <pc:spChg chg="add del">
          <ac:chgData name="BEN KHALFALLAH Hela ItimAsrScoVdf" userId="d55be94f-4073-46ba-88ef-465599598fde" providerId="ADAL" clId="{A4FF94CC-8014-4194-8A51-69C40D9833E5}" dt="2023-03-22T18:54:26.832" v="4053" actId="22"/>
          <ac:spMkLst>
            <pc:docMk/>
            <pc:sldMk cId="3602343855" sldId="469"/>
            <ac:spMk id="6" creationId="{EC24A6F9-7CFD-4699-B544-15DADDE8D4EC}"/>
          </ac:spMkLst>
        </pc:spChg>
        <pc:spChg chg="add mod">
          <ac:chgData name="BEN KHALFALLAH Hela ItimAsrScoVdf" userId="d55be94f-4073-46ba-88ef-465599598fde" providerId="ADAL" clId="{A4FF94CC-8014-4194-8A51-69C40D9833E5}" dt="2023-03-22T20:06:26.959" v="5182" actId="207"/>
          <ac:spMkLst>
            <pc:docMk/>
            <pc:sldMk cId="3602343855" sldId="469"/>
            <ac:spMk id="8" creationId="{37BF1056-F88C-485D-BB7A-697791E93A44}"/>
          </ac:spMkLst>
        </pc:spChg>
        <pc:spChg chg="add mod">
          <ac:chgData name="BEN KHALFALLAH Hela ItimAsrScoVdf" userId="d55be94f-4073-46ba-88ef-465599598fde" providerId="ADAL" clId="{A4FF94CC-8014-4194-8A51-69C40D9833E5}" dt="2023-03-22T18:55:17.240" v="4059"/>
          <ac:spMkLst>
            <pc:docMk/>
            <pc:sldMk cId="3602343855" sldId="469"/>
            <ac:spMk id="11" creationId="{60DEB5BF-3DDA-406C-BDD6-B0536609F820}"/>
          </ac:spMkLst>
        </pc:spChg>
        <pc:picChg chg="add mod">
          <ac:chgData name="BEN KHALFALLAH Hela ItimAsrScoVdf" userId="d55be94f-4073-46ba-88ef-465599598fde" providerId="ADAL" clId="{A4FF94CC-8014-4194-8A51-69C40D9833E5}" dt="2023-03-22T18:55:09.686" v="4058" actId="26606"/>
          <ac:picMkLst>
            <pc:docMk/>
            <pc:sldMk cId="3602343855" sldId="469"/>
            <ac:picMk id="9" creationId="{5256D4CC-BB5B-41C3-B446-66B05B05D9BA}"/>
          </ac:picMkLst>
        </pc:picChg>
        <pc:cxnChg chg="add">
          <ac:chgData name="BEN KHALFALLAH Hela ItimAsrScoVdf" userId="d55be94f-4073-46ba-88ef-465599598fde" providerId="ADAL" clId="{A4FF94CC-8014-4194-8A51-69C40D9833E5}" dt="2023-03-22T18:55:09.686" v="4058" actId="26606"/>
          <ac:cxnSpMkLst>
            <pc:docMk/>
            <pc:sldMk cId="3602343855" sldId="469"/>
            <ac:cxnSpMk id="14" creationId="{9200C8B5-FB5A-4F8B-A9BD-693C051418A3}"/>
          </ac:cxnSpMkLst>
        </pc:cxnChg>
      </pc:sldChg>
      <pc:sldChg chg="addSp modSp add mod setBg">
        <pc:chgData name="BEN KHALFALLAH Hela ItimAsrScoVdf" userId="d55be94f-4073-46ba-88ef-465599598fde" providerId="ADAL" clId="{A4FF94CC-8014-4194-8A51-69C40D9833E5}" dt="2023-03-22T20:09:30.356" v="5190" actId="26606"/>
        <pc:sldMkLst>
          <pc:docMk/>
          <pc:sldMk cId="3325586516" sldId="470"/>
        </pc:sldMkLst>
        <pc:spChg chg="mod">
          <ac:chgData name="BEN KHALFALLAH Hela ItimAsrScoVdf" userId="d55be94f-4073-46ba-88ef-465599598fde" providerId="ADAL" clId="{A4FF94CC-8014-4194-8A51-69C40D9833E5}" dt="2023-03-22T20:09:30.356" v="5190" actId="26606"/>
          <ac:spMkLst>
            <pc:docMk/>
            <pc:sldMk cId="3325586516" sldId="470"/>
            <ac:spMk id="2" creationId="{40FD04D0-7602-44BA-856A-37A9E8C3DF78}"/>
          </ac:spMkLst>
        </pc:spChg>
        <pc:spChg chg="add mod">
          <ac:chgData name="BEN KHALFALLAH Hela ItimAsrScoVdf" userId="d55be94f-4073-46ba-88ef-465599598fde" providerId="ADAL" clId="{A4FF94CC-8014-4194-8A51-69C40D9833E5}" dt="2023-03-22T20:09:30.356" v="5190" actId="26606"/>
          <ac:spMkLst>
            <pc:docMk/>
            <pc:sldMk cId="3325586516" sldId="470"/>
            <ac:spMk id="4" creationId="{C504EE3A-0C9F-4EB9-A05E-C58985A44525}"/>
          </ac:spMkLst>
        </pc:spChg>
        <pc:picChg chg="add mod">
          <ac:chgData name="BEN KHALFALLAH Hela ItimAsrScoVdf" userId="d55be94f-4073-46ba-88ef-465599598fde" providerId="ADAL" clId="{A4FF94CC-8014-4194-8A51-69C40D9833E5}" dt="2023-03-22T20:09:30.356" v="5190" actId="26606"/>
          <ac:picMkLst>
            <pc:docMk/>
            <pc:sldMk cId="3325586516" sldId="470"/>
            <ac:picMk id="6" creationId="{D8056129-7112-4DE3-B3A8-E01E78AD5BF0}"/>
          </ac:picMkLst>
        </pc:picChg>
        <pc:picChg chg="add mod">
          <ac:chgData name="BEN KHALFALLAH Hela ItimAsrScoVdf" userId="d55be94f-4073-46ba-88ef-465599598fde" providerId="ADAL" clId="{A4FF94CC-8014-4194-8A51-69C40D9833E5}" dt="2023-03-22T20:09:30.356" v="5190" actId="26606"/>
          <ac:picMkLst>
            <pc:docMk/>
            <pc:sldMk cId="3325586516" sldId="470"/>
            <ac:picMk id="8" creationId="{64979D8C-DC10-4DAB-A3F9-A30388693A35}"/>
          </ac:picMkLst>
        </pc:picChg>
        <pc:cxnChg chg="add">
          <ac:chgData name="BEN KHALFALLAH Hela ItimAsrScoVdf" userId="d55be94f-4073-46ba-88ef-465599598fde" providerId="ADAL" clId="{A4FF94CC-8014-4194-8A51-69C40D9833E5}" dt="2023-03-22T20:09:30.356" v="5190" actId="26606"/>
          <ac:cxnSpMkLst>
            <pc:docMk/>
            <pc:sldMk cId="3325586516" sldId="470"/>
            <ac:cxnSpMk id="13" creationId="{22953FD7-F17A-4D8D-8237-93E8D567166C}"/>
          </ac:cxnSpMkLst>
        </pc:cxnChg>
      </pc:sldChg>
      <pc:sldChg chg="addSp delSp modSp add mod setBg">
        <pc:chgData name="BEN KHALFALLAH Hela ItimAsrScoVdf" userId="d55be94f-4073-46ba-88ef-465599598fde" providerId="ADAL" clId="{A4FF94CC-8014-4194-8A51-69C40D9833E5}" dt="2023-03-22T20:09:37.362" v="5192" actId="27614"/>
        <pc:sldMkLst>
          <pc:docMk/>
          <pc:sldMk cId="2506025727" sldId="471"/>
        </pc:sldMkLst>
        <pc:spChg chg="mod">
          <ac:chgData name="BEN KHALFALLAH Hela ItimAsrScoVdf" userId="d55be94f-4073-46ba-88ef-465599598fde" providerId="ADAL" clId="{A4FF94CC-8014-4194-8A51-69C40D9833E5}" dt="2023-03-22T20:09:33.790" v="5191" actId="26606"/>
          <ac:spMkLst>
            <pc:docMk/>
            <pc:sldMk cId="2506025727" sldId="471"/>
            <ac:spMk id="2" creationId="{40FD04D0-7602-44BA-856A-37A9E8C3DF78}"/>
          </ac:spMkLst>
        </pc:spChg>
        <pc:spChg chg="mod">
          <ac:chgData name="BEN KHALFALLAH Hela ItimAsrScoVdf" userId="d55be94f-4073-46ba-88ef-465599598fde" providerId="ADAL" clId="{A4FF94CC-8014-4194-8A51-69C40D9833E5}" dt="2023-03-22T20:09:33.790" v="5191" actId="26606"/>
          <ac:spMkLst>
            <pc:docMk/>
            <pc:sldMk cId="2506025727" sldId="471"/>
            <ac:spMk id="4" creationId="{7E96955B-F15D-4AA2-AA55-F91857FABAC6}"/>
          </ac:spMkLst>
        </pc:spChg>
        <pc:spChg chg="add del">
          <ac:chgData name="BEN KHALFALLAH Hela ItimAsrScoVdf" userId="d55be94f-4073-46ba-88ef-465599598fde" providerId="ADAL" clId="{A4FF94CC-8014-4194-8A51-69C40D9833E5}" dt="2023-03-22T20:07:20.178" v="5184" actId="22"/>
          <ac:spMkLst>
            <pc:docMk/>
            <pc:sldMk cId="2506025727" sldId="471"/>
            <ac:spMk id="5" creationId="{279638EA-47F2-4B26-925B-ED0D88CC9336}"/>
          </ac:spMkLst>
        </pc:spChg>
        <pc:picChg chg="add mod">
          <ac:chgData name="BEN KHALFALLAH Hela ItimAsrScoVdf" userId="d55be94f-4073-46ba-88ef-465599598fde" providerId="ADAL" clId="{A4FF94CC-8014-4194-8A51-69C40D9833E5}" dt="2023-03-22T20:09:37.362" v="5192" actId="27614"/>
          <ac:picMkLst>
            <pc:docMk/>
            <pc:sldMk cId="2506025727" sldId="471"/>
            <ac:picMk id="7" creationId="{223F344C-FBE4-41B0-820B-6C396291B9F7}"/>
          </ac:picMkLst>
        </pc:picChg>
        <pc:cxnChg chg="add">
          <ac:chgData name="BEN KHALFALLAH Hela ItimAsrScoVdf" userId="d55be94f-4073-46ba-88ef-465599598fde" providerId="ADAL" clId="{A4FF94CC-8014-4194-8A51-69C40D9833E5}" dt="2023-03-22T20:09:33.790" v="5191" actId="26606"/>
          <ac:cxnSpMkLst>
            <pc:docMk/>
            <pc:sldMk cId="2506025727" sldId="471"/>
            <ac:cxnSpMk id="12" creationId="{22953FD7-F17A-4D8D-8237-93E8D567166C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20:22:17.630" v="5294" actId="26606"/>
        <pc:sldMkLst>
          <pc:docMk/>
          <pc:sldMk cId="2652028636" sldId="472"/>
        </pc:sldMkLst>
        <pc:spChg chg="mod">
          <ac:chgData name="BEN KHALFALLAH Hela ItimAsrScoVdf" userId="d55be94f-4073-46ba-88ef-465599598fde" providerId="ADAL" clId="{A4FF94CC-8014-4194-8A51-69C40D9833E5}" dt="2023-03-22T20:22:17.603" v="5293" actId="26606"/>
          <ac:spMkLst>
            <pc:docMk/>
            <pc:sldMk cId="2652028636" sldId="472"/>
            <ac:spMk id="2" creationId="{5BD8DC9F-105F-4C6A-96D0-4920D0C3E0C0}"/>
          </ac:spMkLst>
        </pc:spChg>
        <pc:spChg chg="mod">
          <ac:chgData name="BEN KHALFALLAH Hela ItimAsrScoVdf" userId="d55be94f-4073-46ba-88ef-465599598fde" providerId="ADAL" clId="{A4FF94CC-8014-4194-8A51-69C40D9833E5}" dt="2023-03-22T20:22:17.603" v="5293" actId="26606"/>
          <ac:spMkLst>
            <pc:docMk/>
            <pc:sldMk cId="2652028636" sldId="472"/>
            <ac:spMk id="3" creationId="{CA57ECB1-EAE2-453B-9C60-65A6061AF9DA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36" v="4476" actId="26606"/>
          <ac:spMkLst>
            <pc:docMk/>
            <pc:sldMk cId="2652028636" sldId="472"/>
            <ac:spMk id="8" creationId="{BE194971-2F2D-44B0-8AE6-FF2DCCEE0A96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36" v="4476" actId="26606"/>
          <ac:spMkLst>
            <pc:docMk/>
            <pc:sldMk cId="2652028636" sldId="472"/>
            <ac:spMk id="10" creationId="{1FF9A61E-EB11-4C46-82E1-3E00A3B4B4D6}"/>
          </ac:spMkLst>
        </pc:spChg>
        <pc:spChg chg="add del">
          <ac:chgData name="BEN KHALFALLAH Hela ItimAsrScoVdf" userId="d55be94f-4073-46ba-88ef-465599598fde" providerId="ADAL" clId="{A4FF94CC-8014-4194-8A51-69C40D9833E5}" dt="2023-03-22T20:22:03.835" v="5288" actId="22"/>
          <ac:spMkLst>
            <pc:docMk/>
            <pc:sldMk cId="2652028636" sldId="472"/>
            <ac:spMk id="11" creationId="{B6376D54-3C3A-439B-B336-A304AC42E462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36" v="4476" actId="26606"/>
          <ac:spMkLst>
            <pc:docMk/>
            <pc:sldMk cId="2652028636" sldId="472"/>
            <ac:spMk id="14" creationId="{A540FAC9-3505-49ED-9B06-A0F8C1485394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36" v="4476" actId="26606"/>
          <ac:spMkLst>
            <pc:docMk/>
            <pc:sldMk cId="2652028636" sldId="472"/>
            <ac:spMk id="16" creationId="{9879B3CD-E329-42F5-B136-BA1F37EC0532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36" v="4476" actId="26606"/>
          <ac:spMkLst>
            <pc:docMk/>
            <pc:sldMk cId="2652028636" sldId="472"/>
            <ac:spMk id="20" creationId="{EA0B4097-B645-43E0-A2B5-B8D688E74592}"/>
          </ac:spMkLst>
        </pc:spChg>
        <pc:spChg chg="add del">
          <ac:chgData name="BEN KHALFALLAH Hela ItimAsrScoVdf" userId="d55be94f-4073-46ba-88ef-465599598fde" providerId="ADAL" clId="{A4FF94CC-8014-4194-8A51-69C40D9833E5}" dt="2023-03-22T19:21:50.462" v="4473" actId="26606"/>
          <ac:spMkLst>
            <pc:docMk/>
            <pc:sldMk cId="2652028636" sldId="472"/>
            <ac:spMk id="3072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21:50.462" v="4473" actId="26606"/>
          <ac:spMkLst>
            <pc:docMk/>
            <pc:sldMk cId="2652028636" sldId="472"/>
            <ac:spMk id="30729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21:50.462" v="4473" actId="26606"/>
          <ac:spMkLst>
            <pc:docMk/>
            <pc:sldMk cId="2652028636" sldId="472"/>
            <ac:spMk id="30733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09" v="4475" actId="26606"/>
          <ac:spMkLst>
            <pc:docMk/>
            <pc:sldMk cId="2652028636" sldId="472"/>
            <ac:spMk id="3073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09" v="4475" actId="26606"/>
          <ac:spMkLst>
            <pc:docMk/>
            <pc:sldMk cId="2652028636" sldId="472"/>
            <ac:spMk id="3073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21:52.009" v="4475" actId="26606"/>
          <ac:spMkLst>
            <pc:docMk/>
            <pc:sldMk cId="2652028636" sldId="472"/>
            <ac:spMk id="30740" creationId="{C6D18C07-B1F9-42F0-8956-B88FC37A674C}"/>
          </ac:spMkLst>
        </pc:spChg>
        <pc:spChg chg="add del">
          <ac:chgData name="BEN KHALFALLAH Hela ItimAsrScoVdf" userId="d55be94f-4073-46ba-88ef-465599598fde" providerId="ADAL" clId="{A4FF94CC-8014-4194-8A51-69C40D9833E5}" dt="2023-03-22T19:22:25.756" v="4479" actId="26606"/>
          <ac:spMkLst>
            <pc:docMk/>
            <pc:sldMk cId="2652028636" sldId="472"/>
            <ac:spMk id="30742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22:25.756" v="4479" actId="26606"/>
          <ac:spMkLst>
            <pc:docMk/>
            <pc:sldMk cId="2652028636" sldId="472"/>
            <ac:spMk id="3074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22:25.756" v="4479" actId="26606"/>
          <ac:spMkLst>
            <pc:docMk/>
            <pc:sldMk cId="2652028636" sldId="472"/>
            <ac:spMk id="30745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23:26.188" v="4482" actId="26606"/>
          <ac:spMkLst>
            <pc:docMk/>
            <pc:sldMk cId="2652028636" sldId="472"/>
            <ac:spMk id="3075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23:26.188" v="4482" actId="26606"/>
          <ac:spMkLst>
            <pc:docMk/>
            <pc:sldMk cId="2652028636" sldId="472"/>
            <ac:spMk id="30753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23:26.188" v="4482" actId="26606"/>
          <ac:spMkLst>
            <pc:docMk/>
            <pc:sldMk cId="2652028636" sldId="472"/>
            <ac:spMk id="30757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24:26.050" v="4485" actId="26606"/>
          <ac:spMkLst>
            <pc:docMk/>
            <pc:sldMk cId="2652028636" sldId="472"/>
            <ac:spMk id="30764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24:26.050" v="4485" actId="26606"/>
          <ac:spMkLst>
            <pc:docMk/>
            <pc:sldMk cId="2652028636" sldId="472"/>
            <ac:spMk id="30766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24:26.050" v="4485" actId="26606"/>
          <ac:spMkLst>
            <pc:docMk/>
            <pc:sldMk cId="2652028636" sldId="472"/>
            <ac:spMk id="30770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41" v="4929" actId="26606"/>
          <ac:spMkLst>
            <pc:docMk/>
            <pc:sldMk cId="2652028636" sldId="472"/>
            <ac:spMk id="3077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41" v="4929" actId="26606"/>
          <ac:spMkLst>
            <pc:docMk/>
            <pc:sldMk cId="2652028636" sldId="472"/>
            <ac:spMk id="30779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41" v="4929" actId="26606"/>
          <ac:spMkLst>
            <pc:docMk/>
            <pc:sldMk cId="2652028636" sldId="472"/>
            <ac:spMk id="30783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49:13.608" v="4926" actId="26606"/>
          <ac:spMkLst>
            <pc:docMk/>
            <pc:sldMk cId="2652028636" sldId="472"/>
            <ac:spMk id="30790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49:13.608" v="4926" actId="26606"/>
          <ac:spMkLst>
            <pc:docMk/>
            <pc:sldMk cId="2652028636" sldId="472"/>
            <ac:spMk id="3079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49:13.608" v="4926" actId="26606"/>
          <ac:spMkLst>
            <pc:docMk/>
            <pc:sldMk cId="2652028636" sldId="472"/>
            <ac:spMk id="30796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16" v="4928" actId="26606"/>
          <ac:spMkLst>
            <pc:docMk/>
            <pc:sldMk cId="2652028636" sldId="472"/>
            <ac:spMk id="30801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16" v="4928" actId="26606"/>
          <ac:spMkLst>
            <pc:docMk/>
            <pc:sldMk cId="2652028636" sldId="472"/>
            <ac:spMk id="30802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16" v="4928" actId="26606"/>
          <ac:spMkLst>
            <pc:docMk/>
            <pc:sldMk cId="2652028636" sldId="472"/>
            <ac:spMk id="30804" creationId="{C411DB08-1669-426B-BBEB-FAD285EF80FE}"/>
          </ac:spMkLst>
        </pc:spChg>
        <pc:spChg chg="add del">
          <ac:chgData name="BEN KHALFALLAH Hela ItimAsrScoVdf" userId="d55be94f-4073-46ba-88ef-465599598fde" providerId="ADAL" clId="{A4FF94CC-8014-4194-8A51-69C40D9833E5}" dt="2023-03-22T19:49:14.616" v="4928" actId="26606"/>
          <ac:spMkLst>
            <pc:docMk/>
            <pc:sldMk cId="2652028636" sldId="472"/>
            <ac:spMk id="30805" creationId="{029E4219-121F-4CD1-AA58-24746CD2923C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07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0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10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20:22:16.557" v="5291" actId="26606"/>
          <ac:spMkLst>
            <pc:docMk/>
            <pc:sldMk cId="2652028636" sldId="472"/>
            <ac:spMk id="3081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20:22:16.557" v="5291" actId="26606"/>
          <ac:spMkLst>
            <pc:docMk/>
            <pc:sldMk cId="2652028636" sldId="472"/>
            <ac:spMk id="30818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20:22:16.557" v="5291" actId="26606"/>
          <ac:spMkLst>
            <pc:docMk/>
            <pc:sldMk cId="2652028636" sldId="472"/>
            <ac:spMk id="30822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03" v="5293" actId="26606"/>
          <ac:spMkLst>
            <pc:docMk/>
            <pc:sldMk cId="2652028636" sldId="472"/>
            <ac:spMk id="30826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03" v="5293" actId="26606"/>
          <ac:spMkLst>
            <pc:docMk/>
            <pc:sldMk cId="2652028636" sldId="472"/>
            <ac:spMk id="30827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20:22:17.603" v="5293" actId="26606"/>
          <ac:spMkLst>
            <pc:docMk/>
            <pc:sldMk cId="2652028636" sldId="472"/>
            <ac:spMk id="30829" creationId="{2FDF0794-1B86-42B2-B8C7-F60123E638ED}"/>
          </ac:spMkLst>
        </pc:spChg>
        <pc:spChg chg="add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32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33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20:22:17.630" v="5294" actId="26606"/>
          <ac:spMkLst>
            <pc:docMk/>
            <pc:sldMk cId="2652028636" sldId="472"/>
            <ac:spMk id="30835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20:22:17.630" v="5294" actId="26606"/>
          <ac:picMkLst>
            <pc:docMk/>
            <pc:sldMk cId="2652028636" sldId="472"/>
            <ac:picMk id="1026" creationId="{CD8F1906-D88A-4024-BA6B-0A807A2DCA74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21:53.574" v="4477" actId="478"/>
          <ac:picMkLst>
            <pc:docMk/>
            <pc:sldMk cId="2652028636" sldId="472"/>
            <ac:picMk id="30722" creationId="{841B9F59-CB0A-4941-A21F-AD5E0EFFE8A2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23:15.328" v="4480" actId="478"/>
          <ac:picMkLst>
            <pc:docMk/>
            <pc:sldMk cId="2652028636" sldId="472"/>
            <ac:picMk id="30724" creationId="{10DA6ECF-AF2A-42CE-8948-C3EE2355C6D8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24:15.500" v="4483" actId="478"/>
          <ac:picMkLst>
            <pc:docMk/>
            <pc:sldMk cId="2652028636" sldId="472"/>
            <ac:picMk id="30726" creationId="{AA2DE372-D756-4C41-8816-F19A5617B94B}"/>
          </ac:picMkLst>
        </pc:picChg>
        <pc:picChg chg="add del mod">
          <ac:chgData name="BEN KHALFALLAH Hela ItimAsrScoVdf" userId="d55be94f-4073-46ba-88ef-465599598fde" providerId="ADAL" clId="{A4FF94CC-8014-4194-8A51-69C40D9833E5}" dt="2023-03-22T20:22:02.024" v="5286" actId="478"/>
          <ac:picMkLst>
            <pc:docMk/>
            <pc:sldMk cId="2652028636" sldId="472"/>
            <ac:picMk id="30728" creationId="{4080976E-98C5-47D6-A0D0-07A8F45E0E27}"/>
          </ac:picMkLst>
        </pc:picChg>
        <pc:cxnChg chg="add del">
          <ac:chgData name="BEN KHALFALLAH Hela ItimAsrScoVdf" userId="d55be94f-4073-46ba-88ef-465599598fde" providerId="ADAL" clId="{A4FF94CC-8014-4194-8A51-69C40D9833E5}" dt="2023-03-22T19:21:52.036" v="4476" actId="26606"/>
          <ac:cxnSpMkLst>
            <pc:docMk/>
            <pc:sldMk cId="2652028636" sldId="472"/>
            <ac:cxnSpMk id="12" creationId="{5E564EB3-35F2-4EFF-87DC-642DC020526D}"/>
          </ac:cxnSpMkLst>
        </pc:cxnChg>
        <pc:cxnChg chg="add del">
          <ac:chgData name="BEN KHALFALLAH Hela ItimAsrScoVdf" userId="d55be94f-4073-46ba-88ef-465599598fde" providerId="ADAL" clId="{A4FF94CC-8014-4194-8A51-69C40D9833E5}" dt="2023-03-22T19:21:52.036" v="4476" actId="26606"/>
          <ac:cxnSpMkLst>
            <pc:docMk/>
            <pc:sldMk cId="2652028636" sldId="472"/>
            <ac:cxnSpMk id="18" creationId="{51B042EF-3024-4C57-B282-1B30607FB7C7}"/>
          </ac:cxnSpMkLst>
        </pc:cxnChg>
        <pc:cxnChg chg="add del">
          <ac:chgData name="BEN KHALFALLAH Hela ItimAsrScoVdf" userId="d55be94f-4073-46ba-88ef-465599598fde" providerId="ADAL" clId="{A4FF94CC-8014-4194-8A51-69C40D9833E5}" dt="2023-03-22T19:21:50.462" v="4473" actId="26606"/>
          <ac:cxnSpMkLst>
            <pc:docMk/>
            <pc:sldMk cId="2652028636" sldId="472"/>
            <ac:cxnSpMk id="3073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21:50.462" v="4473" actId="26606"/>
          <ac:cxnSpMkLst>
            <pc:docMk/>
            <pc:sldMk cId="2652028636" sldId="472"/>
            <ac:cxnSpMk id="3073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21:52.009" v="4475" actId="26606"/>
          <ac:cxnSpMkLst>
            <pc:docMk/>
            <pc:sldMk cId="2652028636" sldId="472"/>
            <ac:cxnSpMk id="3073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22:25.756" v="4479" actId="26606"/>
          <ac:cxnSpMkLst>
            <pc:docMk/>
            <pc:sldMk cId="2652028636" sldId="472"/>
            <ac:cxnSpMk id="3074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22:25.756" v="4479" actId="26606"/>
          <ac:cxnSpMkLst>
            <pc:docMk/>
            <pc:sldMk cId="2652028636" sldId="472"/>
            <ac:cxnSpMk id="30746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23:26.188" v="4482" actId="26606"/>
          <ac:cxnSpMkLst>
            <pc:docMk/>
            <pc:sldMk cId="2652028636" sldId="472"/>
            <ac:cxnSpMk id="3075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23:26.188" v="4482" actId="26606"/>
          <ac:cxnSpMkLst>
            <pc:docMk/>
            <pc:sldMk cId="2652028636" sldId="472"/>
            <ac:cxnSpMk id="30759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24:26.050" v="4485" actId="26606"/>
          <ac:cxnSpMkLst>
            <pc:docMk/>
            <pc:sldMk cId="2652028636" sldId="472"/>
            <ac:cxnSpMk id="30768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24:26.050" v="4485" actId="26606"/>
          <ac:cxnSpMkLst>
            <pc:docMk/>
            <pc:sldMk cId="2652028636" sldId="472"/>
            <ac:cxnSpMk id="30772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4.641" v="4929" actId="26606"/>
          <ac:cxnSpMkLst>
            <pc:docMk/>
            <pc:sldMk cId="2652028636" sldId="472"/>
            <ac:cxnSpMk id="30781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4.641" v="4929" actId="26606"/>
          <ac:cxnSpMkLst>
            <pc:docMk/>
            <pc:sldMk cId="2652028636" sldId="472"/>
            <ac:cxnSpMk id="30785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3.608" v="4926" actId="26606"/>
          <ac:cxnSpMkLst>
            <pc:docMk/>
            <pc:sldMk cId="2652028636" sldId="472"/>
            <ac:cxnSpMk id="30794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3.608" v="4926" actId="26606"/>
          <ac:cxnSpMkLst>
            <pc:docMk/>
            <pc:sldMk cId="2652028636" sldId="472"/>
            <ac:cxnSpMk id="30798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4.616" v="4928" actId="26606"/>
          <ac:cxnSpMkLst>
            <pc:docMk/>
            <pc:sldMk cId="2652028636" sldId="472"/>
            <ac:cxnSpMk id="30800" creationId="{52F50912-06FD-4216-BAD3-21050F59564A}"/>
          </ac:cxnSpMkLst>
        </pc:cxnChg>
        <pc:cxnChg chg="add del">
          <ac:chgData name="BEN KHALFALLAH Hela ItimAsrScoVdf" userId="d55be94f-4073-46ba-88ef-465599598fde" providerId="ADAL" clId="{A4FF94CC-8014-4194-8A51-69C40D9833E5}" dt="2023-03-22T19:49:14.616" v="4928" actId="26606"/>
          <ac:cxnSpMkLst>
            <pc:docMk/>
            <pc:sldMk cId="2652028636" sldId="472"/>
            <ac:cxnSpMk id="30803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7.630" v="5294" actId="26606"/>
          <ac:cxnSpMkLst>
            <pc:docMk/>
            <pc:sldMk cId="2652028636" sldId="472"/>
            <ac:cxnSpMk id="30809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7.630" v="5294" actId="26606"/>
          <ac:cxnSpMkLst>
            <pc:docMk/>
            <pc:sldMk cId="2652028636" sldId="472"/>
            <ac:cxnSpMk id="30811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6.557" v="5291" actId="26606"/>
          <ac:cxnSpMkLst>
            <pc:docMk/>
            <pc:sldMk cId="2652028636" sldId="472"/>
            <ac:cxnSpMk id="30820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6.557" v="5291" actId="26606"/>
          <ac:cxnSpMkLst>
            <pc:docMk/>
            <pc:sldMk cId="2652028636" sldId="472"/>
            <ac:cxnSpMk id="30824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7.603" v="5293" actId="26606"/>
          <ac:cxnSpMkLst>
            <pc:docMk/>
            <pc:sldMk cId="2652028636" sldId="472"/>
            <ac:cxnSpMk id="30828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20:22:17.603" v="5293" actId="26606"/>
          <ac:cxnSpMkLst>
            <pc:docMk/>
            <pc:sldMk cId="2652028636" sldId="472"/>
            <ac:cxnSpMk id="30830" creationId="{96D07482-83A3-4451-943C-B46961082957}"/>
          </ac:cxnSpMkLst>
        </pc:cxnChg>
        <pc:cxnChg chg="add">
          <ac:chgData name="BEN KHALFALLAH Hela ItimAsrScoVdf" userId="d55be94f-4073-46ba-88ef-465599598fde" providerId="ADAL" clId="{A4FF94CC-8014-4194-8A51-69C40D9833E5}" dt="2023-03-22T20:22:17.630" v="5294" actId="26606"/>
          <ac:cxnSpMkLst>
            <pc:docMk/>
            <pc:sldMk cId="2652028636" sldId="472"/>
            <ac:cxnSpMk id="30834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20:22:17.630" v="5294" actId="26606"/>
          <ac:cxnSpMkLst>
            <pc:docMk/>
            <pc:sldMk cId="2652028636" sldId="472"/>
            <ac:cxnSpMk id="30836" creationId="{811DCF04-0C7C-44FC-8246-FC8D736B1A71}"/>
          </ac:cxnSpMkLst>
        </pc:cxnChg>
      </pc:sldChg>
      <pc:sldChg chg="addSp delSp modSp new del mod setBg">
        <pc:chgData name="BEN KHALFALLAH Hela ItimAsrScoVdf" userId="d55be94f-4073-46ba-88ef-465599598fde" providerId="ADAL" clId="{A4FF94CC-8014-4194-8A51-69C40D9833E5}" dt="2023-03-22T19:05:54.392" v="4244" actId="47"/>
        <pc:sldMkLst>
          <pc:docMk/>
          <pc:sldMk cId="1538142702" sldId="473"/>
        </pc:sldMkLst>
        <pc:spChg chg="add del mod">
          <ac:chgData name="BEN KHALFALLAH Hela ItimAsrScoVdf" userId="d55be94f-4073-46ba-88ef-465599598fde" providerId="ADAL" clId="{A4FF94CC-8014-4194-8A51-69C40D9833E5}" dt="2023-03-22T19:05:45.721" v="4228" actId="21"/>
          <ac:spMkLst>
            <pc:docMk/>
            <pc:sldMk cId="1538142702" sldId="473"/>
            <ac:spMk id="2" creationId="{547C3AC6-42C2-44E0-9C5A-A459380842E9}"/>
          </ac:spMkLst>
        </pc:spChg>
        <pc:picChg chg="add del mod">
          <ac:chgData name="BEN KHALFALLAH Hela ItimAsrScoVdf" userId="d55be94f-4073-46ba-88ef-465599598fde" providerId="ADAL" clId="{A4FF94CC-8014-4194-8A51-69C40D9833E5}" dt="2023-03-22T19:05:45.721" v="4228" actId="21"/>
          <ac:picMkLst>
            <pc:docMk/>
            <pc:sldMk cId="1538142702" sldId="473"/>
            <ac:picMk id="3" creationId="{2A1BF49E-43DA-4B07-BB0E-975D38698F41}"/>
          </ac:picMkLst>
        </pc:picChg>
        <pc:cxnChg chg="add del">
          <ac:chgData name="BEN KHALFALLAH Hela ItimAsrScoVdf" userId="d55be94f-4073-46ba-88ef-465599598fde" providerId="ADAL" clId="{A4FF94CC-8014-4194-8A51-69C40D9833E5}" dt="2023-03-22T19:05:32.086" v="4215" actId="26606"/>
          <ac:cxnSpMkLst>
            <pc:docMk/>
            <pc:sldMk cId="1538142702" sldId="473"/>
            <ac:cxnSpMk id="8" creationId="{9200C8B5-FB5A-4F8B-A9BD-693C051418A3}"/>
          </ac:cxnSpMkLst>
        </pc:cxnChg>
      </pc:sldChg>
      <pc:sldChg chg="addSp modSp new mod setBg">
        <pc:chgData name="BEN KHALFALLAH Hela ItimAsrScoVdf" userId="d55be94f-4073-46ba-88ef-465599598fde" providerId="ADAL" clId="{A4FF94CC-8014-4194-8A51-69C40D9833E5}" dt="2023-03-22T19:06:06.494" v="4246" actId="27614"/>
        <pc:sldMkLst>
          <pc:docMk/>
          <pc:sldMk cId="1959734316" sldId="474"/>
        </pc:sldMkLst>
        <pc:spChg chg="mod">
          <ac:chgData name="BEN KHALFALLAH Hela ItimAsrScoVdf" userId="d55be94f-4073-46ba-88ef-465599598fde" providerId="ADAL" clId="{A4FF94CC-8014-4194-8A51-69C40D9833E5}" dt="2023-03-22T19:06:01.021" v="4245" actId="26606"/>
          <ac:spMkLst>
            <pc:docMk/>
            <pc:sldMk cId="1959734316" sldId="474"/>
            <ac:spMk id="2" creationId="{73FBA71B-63C0-4C61-8EF3-478B00D1C23C}"/>
          </ac:spMkLst>
        </pc:spChg>
        <pc:spChg chg="add mod">
          <ac:chgData name="BEN KHALFALLAH Hela ItimAsrScoVdf" userId="d55be94f-4073-46ba-88ef-465599598fde" providerId="ADAL" clId="{A4FF94CC-8014-4194-8A51-69C40D9833E5}" dt="2023-03-22T19:06:01.021" v="4245" actId="26606"/>
          <ac:spMkLst>
            <pc:docMk/>
            <pc:sldMk cId="1959734316" sldId="474"/>
            <ac:spMk id="3" creationId="{F8FB1758-0D84-4ED5-BCA9-755A9DC80C2D}"/>
          </ac:spMkLst>
        </pc:spChg>
        <pc:spChg chg="add">
          <ac:chgData name="BEN KHALFALLAH Hela ItimAsrScoVdf" userId="d55be94f-4073-46ba-88ef-465599598fde" providerId="ADAL" clId="{A4FF94CC-8014-4194-8A51-69C40D9833E5}" dt="2023-03-22T19:06:01.021" v="4245" actId="26606"/>
          <ac:spMkLst>
            <pc:docMk/>
            <pc:sldMk cId="1959734316" sldId="474"/>
            <ac:spMk id="12" creationId="{90AAC386-A18D-4525-AD1B-4D227ED34C84}"/>
          </ac:spMkLst>
        </pc:spChg>
        <pc:picChg chg="add mod">
          <ac:chgData name="BEN KHALFALLAH Hela ItimAsrScoVdf" userId="d55be94f-4073-46ba-88ef-465599598fde" providerId="ADAL" clId="{A4FF94CC-8014-4194-8A51-69C40D9833E5}" dt="2023-03-22T19:06:06.494" v="4246" actId="27614"/>
          <ac:picMkLst>
            <pc:docMk/>
            <pc:sldMk cId="1959734316" sldId="474"/>
            <ac:picMk id="4" creationId="{B9D8D636-B57A-4C11-8CD0-3657C18BF2C0}"/>
          </ac:picMkLst>
        </pc:picChg>
        <pc:cxnChg chg="add">
          <ac:chgData name="BEN KHALFALLAH Hela ItimAsrScoVdf" userId="d55be94f-4073-46ba-88ef-465599598fde" providerId="ADAL" clId="{A4FF94CC-8014-4194-8A51-69C40D9833E5}" dt="2023-03-22T19:06:01.021" v="4245" actId="26606"/>
          <ac:cxnSpMkLst>
            <pc:docMk/>
            <pc:sldMk cId="1959734316" sldId="474"/>
            <ac:cxnSpMk id="10" creationId="{22953FD7-F17A-4D8D-8237-93E8D567166C}"/>
          </ac:cxnSpMkLst>
        </pc:cxnChg>
        <pc:cxnChg chg="add">
          <ac:chgData name="BEN KHALFALLAH Hela ItimAsrScoVdf" userId="d55be94f-4073-46ba-88ef-465599598fde" providerId="ADAL" clId="{A4FF94CC-8014-4194-8A51-69C40D9833E5}" dt="2023-03-22T19:06:01.021" v="4245" actId="26606"/>
          <ac:cxnSpMkLst>
            <pc:docMk/>
            <pc:sldMk cId="1959734316" sldId="474"/>
            <ac:cxnSpMk id="14" creationId="{C34C4AD0-FE94-4E84-ACA6-CC5BF1A11822}"/>
          </ac:cxnSpMkLst>
        </pc:cxnChg>
      </pc:sldChg>
      <pc:sldChg chg="addSp modSp new mod">
        <pc:chgData name="BEN KHALFALLAH Hela ItimAsrScoVdf" userId="d55be94f-4073-46ba-88ef-465599598fde" providerId="ADAL" clId="{A4FF94CC-8014-4194-8A51-69C40D9833E5}" dt="2023-03-23T09:27:25.844" v="5355" actId="11529"/>
        <pc:sldMkLst>
          <pc:docMk/>
          <pc:sldMk cId="2723481233" sldId="475"/>
        </pc:sldMkLst>
        <pc:spChg chg="mod">
          <ac:chgData name="BEN KHALFALLAH Hela ItimAsrScoVdf" userId="d55be94f-4073-46ba-88ef-465599598fde" providerId="ADAL" clId="{A4FF94CC-8014-4194-8A51-69C40D9833E5}" dt="2023-03-22T19:07:02.257" v="4249"/>
          <ac:spMkLst>
            <pc:docMk/>
            <pc:sldMk cId="2723481233" sldId="475"/>
            <ac:spMk id="2" creationId="{361BE9A3-9C2E-4D1E-A6CE-E3FB7F67177B}"/>
          </ac:spMkLst>
        </pc:spChg>
        <pc:spChg chg="add mod">
          <ac:chgData name="BEN KHALFALLAH Hela ItimAsrScoVdf" userId="d55be94f-4073-46ba-88ef-465599598fde" providerId="ADAL" clId="{A4FF94CC-8014-4194-8A51-69C40D9833E5}" dt="2023-03-23T09:27:25.844" v="5355" actId="11529"/>
          <ac:spMkLst>
            <pc:docMk/>
            <pc:sldMk cId="2723481233" sldId="475"/>
            <ac:spMk id="10" creationId="{D96E09FD-1EFD-477C-BF02-C40A1D02EDAF}"/>
          </ac:spMkLst>
        </pc:spChg>
        <pc:graphicFrameChg chg="add mod">
          <ac:chgData name="BEN KHALFALLAH Hela ItimAsrScoVdf" userId="d55be94f-4073-46ba-88ef-465599598fde" providerId="ADAL" clId="{A4FF94CC-8014-4194-8A51-69C40D9833E5}" dt="2023-03-22T19:07:25.920" v="4259" actId="20577"/>
          <ac:graphicFrameMkLst>
            <pc:docMk/>
            <pc:sldMk cId="2723481233" sldId="475"/>
            <ac:graphicFrameMk id="3" creationId="{30A7A833-B702-40F4-B835-6726964C0576}"/>
          </ac:graphicFrameMkLst>
        </pc:graphicFrameChg>
        <pc:cxnChg chg="add mod">
          <ac:chgData name="BEN KHALFALLAH Hela ItimAsrScoVdf" userId="d55be94f-4073-46ba-88ef-465599598fde" providerId="ADAL" clId="{A4FF94CC-8014-4194-8A51-69C40D9833E5}" dt="2023-03-23T09:04:04.213" v="5331" actId="14100"/>
          <ac:cxnSpMkLst>
            <pc:docMk/>
            <pc:sldMk cId="2723481233" sldId="475"/>
            <ac:cxnSpMk id="5" creationId="{70CE346B-8FE9-4F51-AB5C-DE27F06549CE}"/>
          </ac:cxnSpMkLst>
        </pc:cxnChg>
        <pc:cxnChg chg="add">
          <ac:chgData name="BEN KHALFALLAH Hela ItimAsrScoVdf" userId="d55be94f-4073-46ba-88ef-465599598fde" providerId="ADAL" clId="{A4FF94CC-8014-4194-8A51-69C40D9833E5}" dt="2023-03-23T09:10:26.040" v="5332" actId="11529"/>
          <ac:cxnSpMkLst>
            <pc:docMk/>
            <pc:sldMk cId="2723481233" sldId="475"/>
            <ac:cxnSpMk id="8" creationId="{77C39E4E-22AD-49D4-8C2A-6EFD571CFF7F}"/>
          </ac:cxnSpMkLst>
        </pc:cxnChg>
        <pc:cxnChg chg="add mod">
          <ac:chgData name="BEN KHALFALLAH Hela ItimAsrScoVdf" userId="d55be94f-4073-46ba-88ef-465599598fde" providerId="ADAL" clId="{A4FF94CC-8014-4194-8A51-69C40D9833E5}" dt="2023-03-23T09:10:31.188" v="5333" actId="571"/>
          <ac:cxnSpMkLst>
            <pc:docMk/>
            <pc:sldMk cId="2723481233" sldId="475"/>
            <ac:cxnSpMk id="9" creationId="{B029D36D-205C-47A6-A984-A0B975E5D391}"/>
          </ac:cxnSpMkLst>
        </pc:cxnChg>
      </pc:sldChg>
      <pc:sldChg chg="addSp modSp new mod ord">
        <pc:chgData name="BEN KHALFALLAH Hela ItimAsrScoVdf" userId="d55be94f-4073-46ba-88ef-465599598fde" providerId="ADAL" clId="{A4FF94CC-8014-4194-8A51-69C40D9833E5}" dt="2023-03-22T19:31:12.596" v="4596"/>
        <pc:sldMkLst>
          <pc:docMk/>
          <pc:sldMk cId="624579168" sldId="476"/>
        </pc:sldMkLst>
        <pc:spChg chg="mod">
          <ac:chgData name="BEN KHALFALLAH Hela ItimAsrScoVdf" userId="d55be94f-4073-46ba-88ef-465599598fde" providerId="ADAL" clId="{A4FF94CC-8014-4194-8A51-69C40D9833E5}" dt="2023-03-22T19:08:27.165" v="4288" actId="20577"/>
          <ac:spMkLst>
            <pc:docMk/>
            <pc:sldMk cId="624579168" sldId="476"/>
            <ac:spMk id="2" creationId="{4E8ECD4F-A7E4-4BE6-9C84-35056AC4286E}"/>
          </ac:spMkLst>
        </pc:spChg>
        <pc:spChg chg="add mod">
          <ac:chgData name="BEN KHALFALLAH Hela ItimAsrScoVdf" userId="d55be94f-4073-46ba-88ef-465599598fde" providerId="ADAL" clId="{A4FF94CC-8014-4194-8A51-69C40D9833E5}" dt="2023-03-22T19:08:39.013" v="4289"/>
          <ac:spMkLst>
            <pc:docMk/>
            <pc:sldMk cId="624579168" sldId="476"/>
            <ac:spMk id="3" creationId="{96F5D1A1-E527-4583-96BF-F76100D99B20}"/>
          </ac:spMkLst>
        </pc:spChg>
        <pc:spChg chg="add mod">
          <ac:chgData name="BEN KHALFALLAH Hela ItimAsrScoVdf" userId="d55be94f-4073-46ba-88ef-465599598fde" providerId="ADAL" clId="{A4FF94CC-8014-4194-8A51-69C40D9833E5}" dt="2023-03-22T19:08:39.013" v="4289"/>
          <ac:spMkLst>
            <pc:docMk/>
            <pc:sldMk cId="624579168" sldId="476"/>
            <ac:spMk id="4" creationId="{CC0DF56D-59A0-4A7A-BA05-0050975E7E43}"/>
          </ac:spMkLst>
        </pc:spChg>
        <pc:spChg chg="add mod">
          <ac:chgData name="BEN KHALFALLAH Hela ItimAsrScoVdf" userId="d55be94f-4073-46ba-88ef-465599598fde" providerId="ADAL" clId="{A4FF94CC-8014-4194-8A51-69C40D9833E5}" dt="2023-03-22T19:08:39.013" v="4289"/>
          <ac:spMkLst>
            <pc:docMk/>
            <pc:sldMk cId="624579168" sldId="476"/>
            <ac:spMk id="5" creationId="{37B5AD16-7435-42E2-BE37-8CE4BDD3D6B6}"/>
          </ac:spMkLst>
        </pc:spChg>
        <pc:graphicFrameChg chg="add mod">
          <ac:chgData name="BEN KHALFALLAH Hela ItimAsrScoVdf" userId="d55be94f-4073-46ba-88ef-465599598fde" providerId="ADAL" clId="{A4FF94CC-8014-4194-8A51-69C40D9833E5}" dt="2023-03-22T19:09:28.354" v="4298" actId="20577"/>
          <ac:graphicFrameMkLst>
            <pc:docMk/>
            <pc:sldMk cId="624579168" sldId="476"/>
            <ac:graphicFrameMk id="6" creationId="{35A77F8E-4C55-4D48-9730-67033868375E}"/>
          </ac:graphicFrameMkLst>
        </pc:graphicFrameChg>
      </pc:sldChg>
      <pc:sldChg chg="modSp add del mod ord">
        <pc:chgData name="BEN KHALFALLAH Hela ItimAsrScoVdf" userId="d55be94f-4073-46ba-88ef-465599598fde" providerId="ADAL" clId="{A4FF94CC-8014-4194-8A51-69C40D9833E5}" dt="2023-03-22T19:54:17.114" v="4964" actId="2696"/>
        <pc:sldMkLst>
          <pc:docMk/>
          <pc:sldMk cId="165376711" sldId="477"/>
        </pc:sldMkLst>
        <pc:spChg chg="mod">
          <ac:chgData name="BEN KHALFALLAH Hela ItimAsrScoVdf" userId="d55be94f-4073-46ba-88ef-465599598fde" providerId="ADAL" clId="{A4FF94CC-8014-4194-8A51-69C40D9833E5}" dt="2023-03-22T19:12:53.058" v="4427" actId="20577"/>
          <ac:spMkLst>
            <pc:docMk/>
            <pc:sldMk cId="165376711" sldId="477"/>
            <ac:spMk id="2" creationId="{9A6B5AD6-C51C-4E6F-98A0-B650599B041D}"/>
          </ac:spMkLst>
        </pc:spChg>
        <pc:graphicFrameChg chg="mod">
          <ac:chgData name="BEN KHALFALLAH Hela ItimAsrScoVdf" userId="d55be94f-4073-46ba-88ef-465599598fde" providerId="ADAL" clId="{A4FF94CC-8014-4194-8A51-69C40D9833E5}" dt="2023-03-22T19:13:21.262" v="4432" actId="20577"/>
          <ac:graphicFrameMkLst>
            <pc:docMk/>
            <pc:sldMk cId="165376711" sldId="477"/>
            <ac:graphicFrameMk id="5" creationId="{09633692-21E4-4131-B37A-4CCB39B3C567}"/>
          </ac:graphicFrameMkLst>
        </pc:graphicFrameChg>
        <pc:picChg chg="mod">
          <ac:chgData name="BEN KHALFALLAH Hela ItimAsrScoVdf" userId="d55be94f-4073-46ba-88ef-465599598fde" providerId="ADAL" clId="{A4FF94CC-8014-4194-8A51-69C40D9833E5}" dt="2023-03-22T19:20:04.378" v="4469" actId="1076"/>
          <ac:picMkLst>
            <pc:docMk/>
            <pc:sldMk cId="165376711" sldId="477"/>
            <ac:picMk id="1026" creationId="{8196203A-9A9C-4E78-9F6B-7AC4F580C5BC}"/>
          </ac:picMkLst>
        </pc:picChg>
      </pc:sldChg>
      <pc:sldChg chg="addSp delSp modSp add mod setBg">
        <pc:chgData name="BEN KHALFALLAH Hela ItimAsrScoVdf" userId="d55be94f-4073-46ba-88ef-465599598fde" providerId="ADAL" clId="{A4FF94CC-8014-4194-8A51-69C40D9833E5}" dt="2023-03-22T19:55:57.459" v="4993" actId="1076"/>
        <pc:sldMkLst>
          <pc:docMk/>
          <pc:sldMk cId="2476683014" sldId="477"/>
        </pc:sldMkLst>
        <pc:spChg chg="mod">
          <ac:chgData name="BEN KHALFALLAH Hela ItimAsrScoVdf" userId="d55be94f-4073-46ba-88ef-465599598fde" providerId="ADAL" clId="{A4FF94CC-8014-4194-8A51-69C40D9833E5}" dt="2023-03-22T19:55:43.408" v="4990" actId="26606"/>
          <ac:spMkLst>
            <pc:docMk/>
            <pc:sldMk cId="2476683014" sldId="477"/>
            <ac:spMk id="2" creationId="{9A6B5AD6-C51C-4E6F-98A0-B650599B041D}"/>
          </ac:spMkLst>
        </pc:spChg>
        <pc:spChg chg="del">
          <ac:chgData name="BEN KHALFALLAH Hela ItimAsrScoVdf" userId="d55be94f-4073-46ba-88ef-465599598fde" providerId="ADAL" clId="{A4FF94CC-8014-4194-8A51-69C40D9833E5}" dt="2023-03-22T19:55:13.414" v="4983" actId="21"/>
          <ac:spMkLst>
            <pc:docMk/>
            <pc:sldMk cId="2476683014" sldId="477"/>
            <ac:spMk id="7" creationId="{76E553BA-9871-4CE2-8337-E816095323EC}"/>
          </ac:spMkLst>
        </pc:spChg>
        <pc:spChg chg="add mod">
          <ac:chgData name="BEN KHALFALLAH Hela ItimAsrScoVdf" userId="d55be94f-4073-46ba-88ef-465599598fde" providerId="ADAL" clId="{A4FF94CC-8014-4194-8A51-69C40D9833E5}" dt="2023-03-22T19:55:57.459" v="4993" actId="1076"/>
          <ac:spMkLst>
            <pc:docMk/>
            <pc:sldMk cId="2476683014" sldId="477"/>
            <ac:spMk id="8" creationId="{08BF8016-8030-4441-B4D5-6D6ED8D57B44}"/>
          </ac:spMkLst>
        </pc:spChg>
        <pc:spChg chg="add">
          <ac:chgData name="BEN KHALFALLAH Hela ItimAsrScoVdf" userId="d55be94f-4073-46ba-88ef-465599598fde" providerId="ADAL" clId="{A4FF94CC-8014-4194-8A51-69C40D9833E5}" dt="2023-03-22T19:55:43.408" v="4990" actId="26606"/>
          <ac:spMkLst>
            <pc:docMk/>
            <pc:sldMk cId="2476683014" sldId="477"/>
            <ac:spMk id="1031" creationId="{A23430B4-C2B6-48DA-A79F-757492AF8EB6}"/>
          </ac:spMkLst>
        </pc:spChg>
        <pc:graphicFrameChg chg="mod modGraphic">
          <ac:chgData name="BEN KHALFALLAH Hela ItimAsrScoVdf" userId="d55be94f-4073-46ba-88ef-465599598fde" providerId="ADAL" clId="{A4FF94CC-8014-4194-8A51-69C40D9833E5}" dt="2023-03-22T19:55:43.408" v="4990" actId="26606"/>
          <ac:graphicFrameMkLst>
            <pc:docMk/>
            <pc:sldMk cId="2476683014" sldId="477"/>
            <ac:graphicFrameMk id="5" creationId="{09633692-21E4-4131-B37A-4CCB39B3C567}"/>
          </ac:graphicFrameMkLst>
        </pc:graphicFrameChg>
        <pc:picChg chg="mod">
          <ac:chgData name="BEN KHALFALLAH Hela ItimAsrScoVdf" userId="d55be94f-4073-46ba-88ef-465599598fde" providerId="ADAL" clId="{A4FF94CC-8014-4194-8A51-69C40D9833E5}" dt="2023-03-22T19:55:43.408" v="4990" actId="26606"/>
          <ac:picMkLst>
            <pc:docMk/>
            <pc:sldMk cId="2476683014" sldId="477"/>
            <ac:picMk id="1026" creationId="{8196203A-9A9C-4E78-9F6B-7AC4F580C5BC}"/>
          </ac:picMkLst>
        </pc:picChg>
        <pc:cxnChg chg="add">
          <ac:chgData name="BEN KHALFALLAH Hela ItimAsrScoVdf" userId="d55be94f-4073-46ba-88ef-465599598fde" providerId="ADAL" clId="{A4FF94CC-8014-4194-8A51-69C40D9833E5}" dt="2023-03-22T19:55:43.408" v="4990" actId="26606"/>
          <ac:cxnSpMkLst>
            <pc:docMk/>
            <pc:sldMk cId="2476683014" sldId="477"/>
            <ac:cxnSpMk id="1033" creationId="{7153BDBF-1B08-496E-BED4-E0DE721A00AB}"/>
          </ac:cxnSpMkLst>
        </pc:cxnChg>
      </pc:sldChg>
      <pc:sldChg chg="addSp delSp modSp add mod">
        <pc:chgData name="BEN KHALFALLAH Hela ItimAsrScoVdf" userId="d55be94f-4073-46ba-88ef-465599598fde" providerId="ADAL" clId="{A4FF94CC-8014-4194-8A51-69C40D9833E5}" dt="2023-03-22T19:30:29.998" v="4579" actId="1076"/>
        <pc:sldMkLst>
          <pc:docMk/>
          <pc:sldMk cId="2795684498" sldId="478"/>
        </pc:sldMkLst>
        <pc:spChg chg="mod">
          <ac:chgData name="BEN KHALFALLAH Hela ItimAsrScoVdf" userId="d55be94f-4073-46ba-88ef-465599598fde" providerId="ADAL" clId="{A4FF94CC-8014-4194-8A51-69C40D9833E5}" dt="2023-03-22T19:30:01.959" v="4574" actId="207"/>
          <ac:spMkLst>
            <pc:docMk/>
            <pc:sldMk cId="2795684498" sldId="478"/>
            <ac:spMk id="2" creationId="{3C055F3A-9957-4720-8C5D-6C245DAA9F67}"/>
          </ac:spMkLst>
        </pc:spChg>
        <pc:spChg chg="add mod">
          <ac:chgData name="BEN KHALFALLAH Hela ItimAsrScoVdf" userId="d55be94f-4073-46ba-88ef-465599598fde" providerId="ADAL" clId="{A4FF94CC-8014-4194-8A51-69C40D9833E5}" dt="2023-03-22T19:29:45.890" v="4567" actId="1076"/>
          <ac:spMkLst>
            <pc:docMk/>
            <pc:sldMk cId="2795684498" sldId="478"/>
            <ac:spMk id="12" creationId="{F4C6C71B-47E8-43E0-86BD-CEFACC28B359}"/>
          </ac:spMkLst>
        </pc:spChg>
        <pc:spChg chg="del">
          <ac:chgData name="BEN KHALFALLAH Hela ItimAsrScoVdf" userId="d55be94f-4073-46ba-88ef-465599598fde" providerId="ADAL" clId="{A4FF94CC-8014-4194-8A51-69C40D9833E5}" dt="2023-03-22T19:29:32.814" v="4564" actId="478"/>
          <ac:spMkLst>
            <pc:docMk/>
            <pc:sldMk cId="2795684498" sldId="478"/>
            <ac:spMk id="21" creationId="{4E45AB68-807D-4718-AFB1-43F4BED865E1}"/>
          </ac:spMkLst>
        </pc:spChg>
        <pc:picChg chg="add mod">
          <ac:chgData name="BEN KHALFALLAH Hela ItimAsrScoVdf" userId="d55be94f-4073-46ba-88ef-465599598fde" providerId="ADAL" clId="{A4FF94CC-8014-4194-8A51-69C40D9833E5}" dt="2023-03-22T19:30:29.998" v="4579" actId="1076"/>
          <ac:picMkLst>
            <pc:docMk/>
            <pc:sldMk cId="2795684498" sldId="478"/>
            <ac:picMk id="15" creationId="{F7BB04AE-C794-4900-AE17-DC6897FD6658}"/>
          </ac:picMkLst>
        </pc:picChg>
        <pc:cxnChg chg="add mod">
          <ac:chgData name="BEN KHALFALLAH Hela ItimAsrScoVdf" userId="d55be94f-4073-46ba-88ef-465599598fde" providerId="ADAL" clId="{A4FF94CC-8014-4194-8A51-69C40D9833E5}" dt="2023-03-22T19:29:48.339" v="4568" actId="1076"/>
          <ac:cxnSpMkLst>
            <pc:docMk/>
            <pc:sldMk cId="2795684498" sldId="478"/>
            <ac:cxnSpMk id="13" creationId="{F25D8397-4082-4DC0-82E8-826CD8105879}"/>
          </ac:cxnSpMkLst>
        </pc:cxnChg>
        <pc:cxnChg chg="add mod">
          <ac:chgData name="BEN KHALFALLAH Hela ItimAsrScoVdf" userId="d55be94f-4073-46ba-88ef-465599598fde" providerId="ADAL" clId="{A4FF94CC-8014-4194-8A51-69C40D9833E5}" dt="2023-03-22T19:29:45.890" v="4567" actId="1076"/>
          <ac:cxnSpMkLst>
            <pc:docMk/>
            <pc:sldMk cId="2795684498" sldId="478"/>
            <ac:cxnSpMk id="14" creationId="{505021BE-DC39-47AA-91EF-90843490443D}"/>
          </ac:cxnSpMkLst>
        </pc:cxnChg>
        <pc:cxnChg chg="del">
          <ac:chgData name="BEN KHALFALLAH Hela ItimAsrScoVdf" userId="d55be94f-4073-46ba-88ef-465599598fde" providerId="ADAL" clId="{A4FF94CC-8014-4194-8A51-69C40D9833E5}" dt="2023-03-22T19:29:32.814" v="4564" actId="478"/>
          <ac:cxnSpMkLst>
            <pc:docMk/>
            <pc:sldMk cId="2795684498" sldId="478"/>
            <ac:cxnSpMk id="23" creationId="{53AC1FCA-E40F-4589-97B0-89FB7D641C5D}"/>
          </ac:cxnSpMkLst>
        </pc:cxnChg>
        <pc:cxnChg chg="del">
          <ac:chgData name="BEN KHALFALLAH Hela ItimAsrScoVdf" userId="d55be94f-4073-46ba-88ef-465599598fde" providerId="ADAL" clId="{A4FF94CC-8014-4194-8A51-69C40D9833E5}" dt="2023-03-22T19:29:32.814" v="4564" actId="478"/>
          <ac:cxnSpMkLst>
            <pc:docMk/>
            <pc:sldMk cId="2795684498" sldId="478"/>
            <ac:cxnSpMk id="25" creationId="{0F6FA70E-CC50-4468-B442-626B9BE497ED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19:33:13.512" v="4622" actId="26606"/>
        <pc:sldMkLst>
          <pc:docMk/>
          <pc:sldMk cId="3992674357" sldId="479"/>
        </pc:sldMkLst>
        <pc:spChg chg="mod">
          <ac:chgData name="BEN KHALFALLAH Hela ItimAsrScoVdf" userId="d55be94f-4073-46ba-88ef-465599598fde" providerId="ADAL" clId="{A4FF94CC-8014-4194-8A51-69C40D9833E5}" dt="2023-03-22T19:33:13.483" v="4621" actId="26606"/>
          <ac:spMkLst>
            <pc:docMk/>
            <pc:sldMk cId="3992674357" sldId="479"/>
            <ac:spMk id="2" creationId="{37B9E2FC-0B04-4042-8C2D-69C31813ECEA}"/>
          </ac:spMkLst>
        </pc:spChg>
        <pc:spChg chg="del">
          <ac:chgData name="BEN KHALFALLAH Hela ItimAsrScoVdf" userId="d55be94f-4073-46ba-88ef-465599598fde" providerId="ADAL" clId="{A4FF94CC-8014-4194-8A51-69C40D9833E5}" dt="2023-03-22T19:31:22.989" v="4597" actId="478"/>
          <ac:spMkLst>
            <pc:docMk/>
            <pc:sldMk cId="3992674357" sldId="479"/>
            <ac:spMk id="3" creationId="{8C1D8382-B40E-40EB-8184-A1F865EB8899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70" v="4604" actId="26606"/>
          <ac:spMkLst>
            <pc:docMk/>
            <pc:sldMk cId="3992674357" sldId="479"/>
            <ac:spMk id="7" creationId="{BE194971-2F2D-44B0-8AE6-FF2DCCEE0A96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70" v="4604" actId="26606"/>
          <ac:spMkLst>
            <pc:docMk/>
            <pc:sldMk cId="3992674357" sldId="479"/>
            <ac:spMk id="9" creationId="{1FF9A61E-EB11-4C46-82E1-3E00A3B4B4D6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70" v="4604" actId="26606"/>
          <ac:spMkLst>
            <pc:docMk/>
            <pc:sldMk cId="3992674357" sldId="479"/>
            <ac:spMk id="13" creationId="{0BA28970-3E8F-46CD-A302-42EE83668B0A}"/>
          </ac:spMkLst>
        </pc:spChg>
        <pc:spChg chg="add del">
          <ac:chgData name="BEN KHALFALLAH Hela ItimAsrScoVdf" userId="d55be94f-4073-46ba-88ef-465599598fde" providerId="ADAL" clId="{A4FF94CC-8014-4194-8A51-69C40D9833E5}" dt="2023-03-22T19:32:23.211" v="4601" actId="26606"/>
          <ac:spMkLst>
            <pc:docMk/>
            <pc:sldMk cId="3992674357" sldId="479"/>
            <ac:spMk id="31751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2:23.211" v="4601" actId="26606"/>
          <ac:spMkLst>
            <pc:docMk/>
            <pc:sldMk cId="3992674357" sldId="479"/>
            <ac:spMk id="31753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2:23.211" v="4601" actId="26606"/>
          <ac:spMkLst>
            <pc:docMk/>
            <pc:sldMk cId="3992674357" sldId="479"/>
            <ac:spMk id="31757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39" v="4603" actId="26606"/>
          <ac:spMkLst>
            <pc:docMk/>
            <pc:sldMk cId="3992674357" sldId="479"/>
            <ac:spMk id="31761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39" v="4603" actId="26606"/>
          <ac:spMkLst>
            <pc:docMk/>
            <pc:sldMk cId="3992674357" sldId="479"/>
            <ac:spMk id="31762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2:25.339" v="4603" actId="26606"/>
          <ac:spMkLst>
            <pc:docMk/>
            <pc:sldMk cId="3992674357" sldId="479"/>
            <ac:spMk id="31764" creationId="{B2F63790-02BE-4D55-ABCA-10CAD6091A39}"/>
          </ac:spMkLst>
        </pc:spChg>
        <pc:spChg chg="add del">
          <ac:chgData name="BEN KHALFALLAH Hela ItimAsrScoVdf" userId="d55be94f-4073-46ba-88ef-465599598fde" providerId="ADAL" clId="{A4FF94CC-8014-4194-8A51-69C40D9833E5}" dt="2023-03-22T19:32:44.204" v="4615" actId="26606"/>
          <ac:spMkLst>
            <pc:docMk/>
            <pc:sldMk cId="3992674357" sldId="479"/>
            <ac:spMk id="31767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2:44.204" v="4615" actId="26606"/>
          <ac:spMkLst>
            <pc:docMk/>
            <pc:sldMk cId="3992674357" sldId="479"/>
            <ac:spMk id="31768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2:44.204" v="4615" actId="26606"/>
          <ac:spMkLst>
            <pc:docMk/>
            <pc:sldMk cId="3992674357" sldId="479"/>
            <ac:spMk id="31770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9:32:36.762" v="4608" actId="26606"/>
          <ac:spMkLst>
            <pc:docMk/>
            <pc:sldMk cId="3992674357" sldId="479"/>
            <ac:spMk id="31776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2:36.762" v="4608" actId="26606"/>
          <ac:spMkLst>
            <pc:docMk/>
            <pc:sldMk cId="3992674357" sldId="479"/>
            <ac:spMk id="31778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2:36.762" v="4608" actId="26606"/>
          <ac:spMkLst>
            <pc:docMk/>
            <pc:sldMk cId="3992674357" sldId="479"/>
            <ac:spMk id="31782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9:32:40.366" v="4610" actId="26606"/>
          <ac:spMkLst>
            <pc:docMk/>
            <pc:sldMk cId="3992674357" sldId="479"/>
            <ac:spMk id="31786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2:40.366" v="4610" actId="26606"/>
          <ac:spMkLst>
            <pc:docMk/>
            <pc:sldMk cId="3992674357" sldId="479"/>
            <ac:spMk id="31787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32:40.366" v="4610" actId="26606"/>
          <ac:spMkLst>
            <pc:docMk/>
            <pc:sldMk cId="3992674357" sldId="479"/>
            <ac:spMk id="31789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32:41.953" v="4612" actId="26606"/>
          <ac:spMkLst>
            <pc:docMk/>
            <pc:sldMk cId="3992674357" sldId="479"/>
            <ac:spMk id="31792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2:41.953" v="4612" actId="26606"/>
          <ac:spMkLst>
            <pc:docMk/>
            <pc:sldMk cId="3992674357" sldId="479"/>
            <ac:spMk id="31793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2:41.953" v="4612" actId="26606"/>
          <ac:spMkLst>
            <pc:docMk/>
            <pc:sldMk cId="3992674357" sldId="479"/>
            <ac:spMk id="31795" creationId="{774A886E-E8EF-48CC-8764-20EAE4538CB7}"/>
          </ac:spMkLst>
        </pc:spChg>
        <pc:spChg chg="add del">
          <ac:chgData name="BEN KHALFALLAH Hela ItimAsrScoVdf" userId="d55be94f-4073-46ba-88ef-465599598fde" providerId="ADAL" clId="{A4FF94CC-8014-4194-8A51-69C40D9833E5}" dt="2023-03-22T19:32:44.179" v="4614" actId="26606"/>
          <ac:spMkLst>
            <pc:docMk/>
            <pc:sldMk cId="3992674357" sldId="479"/>
            <ac:spMk id="31798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2:44.179" v="4614" actId="26606"/>
          <ac:spMkLst>
            <pc:docMk/>
            <pc:sldMk cId="3992674357" sldId="479"/>
            <ac:spMk id="31799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32:44.179" v="4614" actId="26606"/>
          <ac:spMkLst>
            <pc:docMk/>
            <pc:sldMk cId="3992674357" sldId="479"/>
            <ac:spMk id="31801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04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0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07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9:33:12.768" v="4619" actId="26606"/>
          <ac:spMkLst>
            <pc:docMk/>
            <pc:sldMk cId="3992674357" sldId="479"/>
            <ac:spMk id="31813" creationId="{8CD2B798-7994-4548-A2BE-4AEF9C1A5FAE}"/>
          </ac:spMkLst>
        </pc:spChg>
        <pc:spChg chg="add del">
          <ac:chgData name="BEN KHALFALLAH Hela ItimAsrScoVdf" userId="d55be94f-4073-46ba-88ef-465599598fde" providerId="ADAL" clId="{A4FF94CC-8014-4194-8A51-69C40D9833E5}" dt="2023-03-22T19:33:12.768" v="4619" actId="26606"/>
          <ac:spMkLst>
            <pc:docMk/>
            <pc:sldMk cId="3992674357" sldId="479"/>
            <ac:spMk id="31815" creationId="{E6162320-3B67-42BB-AF9D-939326E6489E}"/>
          </ac:spMkLst>
        </pc:spChg>
        <pc:spChg chg="add del">
          <ac:chgData name="BEN KHALFALLAH Hela ItimAsrScoVdf" userId="d55be94f-4073-46ba-88ef-465599598fde" providerId="ADAL" clId="{A4FF94CC-8014-4194-8A51-69C40D9833E5}" dt="2023-03-22T19:33:12.768" v="4619" actId="26606"/>
          <ac:spMkLst>
            <pc:docMk/>
            <pc:sldMk cId="3992674357" sldId="479"/>
            <ac:spMk id="31819" creationId="{2FDF0794-1B86-42B2-B8C7-F60123E638ED}"/>
          </ac:spMkLst>
        </pc:spChg>
        <pc:spChg chg="add del">
          <ac:chgData name="BEN KHALFALLAH Hela ItimAsrScoVdf" userId="d55be94f-4073-46ba-88ef-465599598fde" providerId="ADAL" clId="{A4FF94CC-8014-4194-8A51-69C40D9833E5}" dt="2023-03-22T19:33:13.483" v="4621" actId="26606"/>
          <ac:spMkLst>
            <pc:docMk/>
            <pc:sldMk cId="3992674357" sldId="479"/>
            <ac:spMk id="3182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19:33:13.483" v="4621" actId="26606"/>
          <ac:spMkLst>
            <pc:docMk/>
            <pc:sldMk cId="3992674357" sldId="479"/>
            <ac:spMk id="31824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19:33:13.483" v="4621" actId="26606"/>
          <ac:spMkLst>
            <pc:docMk/>
            <pc:sldMk cId="3992674357" sldId="479"/>
            <ac:spMk id="31826" creationId="{CA73784B-AC76-4BAD-93AF-C72D0EDFD715}"/>
          </ac:spMkLst>
        </pc:spChg>
        <pc:spChg chg="add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29" creationId="{8CD2B798-7994-4548-A2BE-4AEF9C1A5FAE}"/>
          </ac:spMkLst>
        </pc:spChg>
        <pc:spChg chg="add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30" creationId="{E6162320-3B67-42BB-AF9D-939326E6489E}"/>
          </ac:spMkLst>
        </pc:spChg>
        <pc:spChg chg="add">
          <ac:chgData name="BEN KHALFALLAH Hela ItimAsrScoVdf" userId="d55be94f-4073-46ba-88ef-465599598fde" providerId="ADAL" clId="{A4FF94CC-8014-4194-8A51-69C40D9833E5}" dt="2023-03-22T19:33:13.512" v="4622" actId="26606"/>
          <ac:spMkLst>
            <pc:docMk/>
            <pc:sldMk cId="3992674357" sldId="479"/>
            <ac:spMk id="31832" creationId="{2FDF0794-1B86-42B2-B8C7-F60123E638ED}"/>
          </ac:spMkLst>
        </pc:spChg>
        <pc:picChg chg="add del mod">
          <ac:chgData name="BEN KHALFALLAH Hela ItimAsrScoVdf" userId="d55be94f-4073-46ba-88ef-465599598fde" providerId="ADAL" clId="{A4FF94CC-8014-4194-8A51-69C40D9833E5}" dt="2023-03-22T19:32:26.203" v="4605" actId="478"/>
          <ac:picMkLst>
            <pc:docMk/>
            <pc:sldMk cId="3992674357" sldId="479"/>
            <ac:picMk id="31746" creationId="{3670A5DB-65D3-4E0D-B8FC-EF80287725FB}"/>
          </ac:picMkLst>
        </pc:picChg>
        <pc:picChg chg="add del mod">
          <ac:chgData name="BEN KHALFALLAH Hela ItimAsrScoVdf" userId="d55be94f-4073-46ba-88ef-465599598fde" providerId="ADAL" clId="{A4FF94CC-8014-4194-8A51-69C40D9833E5}" dt="2023-03-22T19:32:45.298" v="4616" actId="478"/>
          <ac:picMkLst>
            <pc:docMk/>
            <pc:sldMk cId="3992674357" sldId="479"/>
            <ac:picMk id="31748" creationId="{3832E5FA-12FE-4B04-9CE7-DB29ED6311A6}"/>
          </ac:picMkLst>
        </pc:picChg>
        <pc:picChg chg="add mod">
          <ac:chgData name="BEN KHALFALLAH Hela ItimAsrScoVdf" userId="d55be94f-4073-46ba-88ef-465599598fde" providerId="ADAL" clId="{A4FF94CC-8014-4194-8A51-69C40D9833E5}" dt="2023-03-22T19:33:13.512" v="4622" actId="26606"/>
          <ac:picMkLst>
            <pc:docMk/>
            <pc:sldMk cId="3992674357" sldId="479"/>
            <ac:picMk id="31750" creationId="{EA596813-2779-4041-9F36-A86C6A536C5D}"/>
          </ac:picMkLst>
        </pc:picChg>
        <pc:cxnChg chg="add del">
          <ac:chgData name="BEN KHALFALLAH Hela ItimAsrScoVdf" userId="d55be94f-4073-46ba-88ef-465599598fde" providerId="ADAL" clId="{A4FF94CC-8014-4194-8A51-69C40D9833E5}" dt="2023-03-22T19:32:25.370" v="4604" actId="26606"/>
          <ac:cxnSpMkLst>
            <pc:docMk/>
            <pc:sldMk cId="3992674357" sldId="479"/>
            <ac:cxnSpMk id="11" creationId="{5E564EB3-35F2-4EFF-87DC-642DC020526D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25.370" v="4604" actId="26606"/>
          <ac:cxnSpMkLst>
            <pc:docMk/>
            <pc:sldMk cId="3992674357" sldId="479"/>
            <ac:cxnSpMk id="15" creationId="{47AE7893-212D-45CB-A5B0-AE377389AB3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23.211" v="4601" actId="26606"/>
          <ac:cxnSpMkLst>
            <pc:docMk/>
            <pc:sldMk cId="3992674357" sldId="479"/>
            <ac:cxnSpMk id="31755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23.211" v="4601" actId="26606"/>
          <ac:cxnSpMkLst>
            <pc:docMk/>
            <pc:sldMk cId="3992674357" sldId="479"/>
            <ac:cxnSpMk id="31759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25.339" v="4603" actId="26606"/>
          <ac:cxnSpMkLst>
            <pc:docMk/>
            <pc:sldMk cId="3992674357" sldId="479"/>
            <ac:cxnSpMk id="31763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25.339" v="4603" actId="26606"/>
          <ac:cxnSpMkLst>
            <pc:docMk/>
            <pc:sldMk cId="3992674357" sldId="479"/>
            <ac:cxnSpMk id="31765" creationId="{B25F28BA-1F8F-4067-9CFA-0DBF0C7AF2A4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4.204" v="4615" actId="26606"/>
          <ac:cxnSpMkLst>
            <pc:docMk/>
            <pc:sldMk cId="3992674357" sldId="479"/>
            <ac:cxnSpMk id="31769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4.204" v="4615" actId="26606"/>
          <ac:cxnSpMkLst>
            <pc:docMk/>
            <pc:sldMk cId="3992674357" sldId="479"/>
            <ac:cxnSpMk id="31771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36.762" v="4608" actId="26606"/>
          <ac:cxnSpMkLst>
            <pc:docMk/>
            <pc:sldMk cId="3992674357" sldId="479"/>
            <ac:cxnSpMk id="31780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36.762" v="4608" actId="26606"/>
          <ac:cxnSpMkLst>
            <pc:docMk/>
            <pc:sldMk cId="3992674357" sldId="479"/>
            <ac:cxnSpMk id="31784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0.366" v="4610" actId="26606"/>
          <ac:cxnSpMkLst>
            <pc:docMk/>
            <pc:sldMk cId="3992674357" sldId="479"/>
            <ac:cxnSpMk id="31788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0.366" v="4610" actId="26606"/>
          <ac:cxnSpMkLst>
            <pc:docMk/>
            <pc:sldMk cId="3992674357" sldId="479"/>
            <ac:cxnSpMk id="31790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1.953" v="4612" actId="26606"/>
          <ac:cxnSpMkLst>
            <pc:docMk/>
            <pc:sldMk cId="3992674357" sldId="479"/>
            <ac:cxnSpMk id="31794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1.953" v="4612" actId="26606"/>
          <ac:cxnSpMkLst>
            <pc:docMk/>
            <pc:sldMk cId="3992674357" sldId="479"/>
            <ac:cxnSpMk id="31796" creationId="{EB1993F9-CFC5-495F-9F26-19953445357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4.179" v="4614" actId="26606"/>
          <ac:cxnSpMkLst>
            <pc:docMk/>
            <pc:sldMk cId="3992674357" sldId="479"/>
            <ac:cxnSpMk id="31800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2:44.179" v="4614" actId="26606"/>
          <ac:cxnSpMkLst>
            <pc:docMk/>
            <pc:sldMk cId="3992674357" sldId="479"/>
            <ac:cxnSpMk id="31802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3.512" v="4622" actId="26606"/>
          <ac:cxnSpMkLst>
            <pc:docMk/>
            <pc:sldMk cId="3992674357" sldId="479"/>
            <ac:cxnSpMk id="31806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3.512" v="4622" actId="26606"/>
          <ac:cxnSpMkLst>
            <pc:docMk/>
            <pc:sldMk cId="3992674357" sldId="479"/>
            <ac:cxnSpMk id="31808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2.768" v="4619" actId="26606"/>
          <ac:cxnSpMkLst>
            <pc:docMk/>
            <pc:sldMk cId="3992674357" sldId="479"/>
            <ac:cxnSpMk id="31817" creationId="{6722E143-84C1-4F95-937C-78B92D2811C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2.768" v="4619" actId="26606"/>
          <ac:cxnSpMkLst>
            <pc:docMk/>
            <pc:sldMk cId="3992674357" sldId="479"/>
            <ac:cxnSpMk id="31821" creationId="{96D07482-83A3-4451-943C-B46961082957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3.483" v="4621" actId="26606"/>
          <ac:cxnSpMkLst>
            <pc:docMk/>
            <pc:sldMk cId="3992674357" sldId="479"/>
            <ac:cxnSpMk id="31825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19:33:13.483" v="4621" actId="26606"/>
          <ac:cxnSpMkLst>
            <pc:docMk/>
            <pc:sldMk cId="3992674357" sldId="479"/>
            <ac:cxnSpMk id="31827" creationId="{811DCF04-0C7C-44FC-8246-FC8D736B1A71}"/>
          </ac:cxnSpMkLst>
        </pc:cxnChg>
        <pc:cxnChg chg="add">
          <ac:chgData name="BEN KHALFALLAH Hela ItimAsrScoVdf" userId="d55be94f-4073-46ba-88ef-465599598fde" providerId="ADAL" clId="{A4FF94CC-8014-4194-8A51-69C40D9833E5}" dt="2023-03-22T19:33:13.512" v="4622" actId="26606"/>
          <ac:cxnSpMkLst>
            <pc:docMk/>
            <pc:sldMk cId="3992674357" sldId="479"/>
            <ac:cxnSpMk id="31831" creationId="{6722E143-84C1-4F95-937C-78B92D2811CF}"/>
          </ac:cxnSpMkLst>
        </pc:cxnChg>
        <pc:cxnChg chg="add">
          <ac:chgData name="BEN KHALFALLAH Hela ItimAsrScoVdf" userId="d55be94f-4073-46ba-88ef-465599598fde" providerId="ADAL" clId="{A4FF94CC-8014-4194-8A51-69C40D9833E5}" dt="2023-03-22T19:33:13.512" v="4622" actId="26606"/>
          <ac:cxnSpMkLst>
            <pc:docMk/>
            <pc:sldMk cId="3992674357" sldId="479"/>
            <ac:cxnSpMk id="31833" creationId="{96D07482-83A3-4451-943C-B46961082957}"/>
          </ac:cxnSpMkLst>
        </pc:cxnChg>
      </pc:sldChg>
      <pc:sldChg chg="addSp modSp new mod setBg">
        <pc:chgData name="BEN KHALFALLAH Hela ItimAsrScoVdf" userId="d55be94f-4073-46ba-88ef-465599598fde" providerId="ADAL" clId="{A4FF94CC-8014-4194-8A51-69C40D9833E5}" dt="2023-03-22T19:39:28.963" v="4705" actId="12100"/>
        <pc:sldMkLst>
          <pc:docMk/>
          <pc:sldMk cId="548039805" sldId="480"/>
        </pc:sldMkLst>
        <pc:spChg chg="mod">
          <ac:chgData name="BEN KHALFALLAH Hela ItimAsrScoVdf" userId="d55be94f-4073-46ba-88ef-465599598fde" providerId="ADAL" clId="{A4FF94CC-8014-4194-8A51-69C40D9833E5}" dt="2023-03-22T19:39:17.142" v="4704" actId="26606"/>
          <ac:spMkLst>
            <pc:docMk/>
            <pc:sldMk cId="548039805" sldId="480"/>
            <ac:spMk id="2" creationId="{7D26ED04-20DA-439B-952A-E8C03FED77EA}"/>
          </ac:spMkLst>
        </pc:spChg>
        <pc:graphicFrameChg chg="add mod modGraphic">
          <ac:chgData name="BEN KHALFALLAH Hela ItimAsrScoVdf" userId="d55be94f-4073-46ba-88ef-465599598fde" providerId="ADAL" clId="{A4FF94CC-8014-4194-8A51-69C40D9833E5}" dt="2023-03-22T19:39:28.963" v="4705" actId="12100"/>
          <ac:graphicFrameMkLst>
            <pc:docMk/>
            <pc:sldMk cId="548039805" sldId="480"/>
            <ac:graphicFrameMk id="3" creationId="{BC7CE5FF-1F92-4087-AA34-6F8ED9A49997}"/>
          </ac:graphicFrameMkLst>
        </pc:graphicFrameChg>
        <pc:cxnChg chg="add">
          <ac:chgData name="BEN KHALFALLAH Hela ItimAsrScoVdf" userId="d55be94f-4073-46ba-88ef-465599598fde" providerId="ADAL" clId="{A4FF94CC-8014-4194-8A51-69C40D9833E5}" dt="2023-03-22T19:39:17.142" v="4704" actId="26606"/>
          <ac:cxnSpMkLst>
            <pc:docMk/>
            <pc:sldMk cId="548039805" sldId="480"/>
            <ac:cxnSpMk id="8" creationId="{22953FD7-F17A-4D8D-8237-93E8D567166C}"/>
          </ac:cxnSpMkLst>
        </pc:cxnChg>
      </pc:sldChg>
      <pc:sldChg chg="modSp add mod">
        <pc:chgData name="BEN KHALFALLAH Hela ItimAsrScoVdf" userId="d55be94f-4073-46ba-88ef-465599598fde" providerId="ADAL" clId="{A4FF94CC-8014-4194-8A51-69C40D9833E5}" dt="2023-03-22T19:42:02.937" v="4724" actId="20577"/>
        <pc:sldMkLst>
          <pc:docMk/>
          <pc:sldMk cId="1250994626" sldId="481"/>
        </pc:sldMkLst>
        <pc:spChg chg="mod">
          <ac:chgData name="BEN KHALFALLAH Hela ItimAsrScoVdf" userId="d55be94f-4073-46ba-88ef-465599598fde" providerId="ADAL" clId="{A4FF94CC-8014-4194-8A51-69C40D9833E5}" dt="2023-03-22T19:41:28.318" v="4709"/>
          <ac:spMkLst>
            <pc:docMk/>
            <pc:sldMk cId="1250994626" sldId="481"/>
            <ac:spMk id="2" creationId="{9A6B5AD6-C51C-4E6F-98A0-B650599B041D}"/>
          </ac:spMkLst>
        </pc:spChg>
        <pc:graphicFrameChg chg="mod">
          <ac:chgData name="BEN KHALFALLAH Hela ItimAsrScoVdf" userId="d55be94f-4073-46ba-88ef-465599598fde" providerId="ADAL" clId="{A4FF94CC-8014-4194-8A51-69C40D9833E5}" dt="2023-03-22T19:42:02.937" v="4724" actId="20577"/>
          <ac:graphicFrameMkLst>
            <pc:docMk/>
            <pc:sldMk cId="1250994626" sldId="481"/>
            <ac:graphicFrameMk id="8" creationId="{7C951D66-3AE4-442D-A5C3-E5E51DA172F8}"/>
          </ac:graphicFrameMkLst>
        </pc:graphicFrameChg>
      </pc:sldChg>
      <pc:sldChg chg="addSp modSp new mod setBg">
        <pc:chgData name="BEN KHALFALLAH Hela ItimAsrScoVdf" userId="d55be94f-4073-46ba-88ef-465599598fde" providerId="ADAL" clId="{A4FF94CC-8014-4194-8A51-69C40D9833E5}" dt="2023-03-22T20:04:03.995" v="5111" actId="20577"/>
        <pc:sldMkLst>
          <pc:docMk/>
          <pc:sldMk cId="2634182361" sldId="482"/>
        </pc:sldMkLst>
        <pc:spChg chg="mod">
          <ac:chgData name="BEN KHALFALLAH Hela ItimAsrScoVdf" userId="d55be94f-4073-46ba-88ef-465599598fde" providerId="ADAL" clId="{A4FF94CC-8014-4194-8A51-69C40D9833E5}" dt="2023-03-22T20:04:03.995" v="5111" actId="20577"/>
          <ac:spMkLst>
            <pc:docMk/>
            <pc:sldMk cId="2634182361" sldId="482"/>
            <ac:spMk id="2" creationId="{FFFBFA65-F7F3-4508-8BDF-6FB2360B6FA1}"/>
          </ac:spMkLst>
        </pc:spChg>
        <pc:spChg chg="add">
          <ac:chgData name="BEN KHALFALLAH Hela ItimAsrScoVdf" userId="d55be94f-4073-46ba-88ef-465599598fde" providerId="ADAL" clId="{A4FF94CC-8014-4194-8A51-69C40D9833E5}" dt="2023-03-22T20:03:59.283" v="5098" actId="26606"/>
          <ac:spMkLst>
            <pc:docMk/>
            <pc:sldMk cId="2634182361" sldId="482"/>
            <ac:spMk id="33799" creationId="{3A8EC506-B1DA-46A1-B44D-774E68468E13}"/>
          </ac:spMkLst>
        </pc:spChg>
        <pc:spChg chg="add">
          <ac:chgData name="BEN KHALFALLAH Hela ItimAsrScoVdf" userId="d55be94f-4073-46ba-88ef-465599598fde" providerId="ADAL" clId="{A4FF94CC-8014-4194-8A51-69C40D9833E5}" dt="2023-03-22T20:03:59.283" v="5098" actId="26606"/>
          <ac:spMkLst>
            <pc:docMk/>
            <pc:sldMk cId="2634182361" sldId="482"/>
            <ac:spMk id="33801" creationId="{BFF30785-305E-45D7-984F-5AA93D3CA561}"/>
          </ac:spMkLst>
        </pc:spChg>
        <pc:spChg chg="add">
          <ac:chgData name="BEN KHALFALLAH Hela ItimAsrScoVdf" userId="d55be94f-4073-46ba-88ef-465599598fde" providerId="ADAL" clId="{A4FF94CC-8014-4194-8A51-69C40D9833E5}" dt="2023-03-22T20:03:59.283" v="5098" actId="26606"/>
          <ac:spMkLst>
            <pc:docMk/>
            <pc:sldMk cId="2634182361" sldId="482"/>
            <ac:spMk id="33805" creationId="{CA73784B-AC76-4BAD-93AF-C72D0EDFD715}"/>
          </ac:spMkLst>
        </pc:spChg>
        <pc:picChg chg="add mod">
          <ac:chgData name="BEN KHALFALLAH Hela ItimAsrScoVdf" userId="d55be94f-4073-46ba-88ef-465599598fde" providerId="ADAL" clId="{A4FF94CC-8014-4194-8A51-69C40D9833E5}" dt="2023-03-22T20:03:59.283" v="5098" actId="26606"/>
          <ac:picMkLst>
            <pc:docMk/>
            <pc:sldMk cId="2634182361" sldId="482"/>
            <ac:picMk id="33794" creationId="{EDFB7CD0-BEA8-45F4-B0C8-981E9CC40155}"/>
          </ac:picMkLst>
        </pc:picChg>
        <pc:cxnChg chg="add">
          <ac:chgData name="BEN KHALFALLAH Hela ItimAsrScoVdf" userId="d55be94f-4073-46ba-88ef-465599598fde" providerId="ADAL" clId="{A4FF94CC-8014-4194-8A51-69C40D9833E5}" dt="2023-03-22T20:03:59.283" v="5098" actId="26606"/>
          <ac:cxnSpMkLst>
            <pc:docMk/>
            <pc:sldMk cId="2634182361" sldId="482"/>
            <ac:cxnSpMk id="33803" creationId="{15E01FA5-D766-43CA-A83D-E7CF3F04E96F}"/>
          </ac:cxnSpMkLst>
        </pc:cxnChg>
        <pc:cxnChg chg="add">
          <ac:chgData name="BEN KHALFALLAH Hela ItimAsrScoVdf" userId="d55be94f-4073-46ba-88ef-465599598fde" providerId="ADAL" clId="{A4FF94CC-8014-4194-8A51-69C40D9833E5}" dt="2023-03-22T20:03:59.283" v="5098" actId="26606"/>
          <ac:cxnSpMkLst>
            <pc:docMk/>
            <pc:sldMk cId="2634182361" sldId="482"/>
            <ac:cxnSpMk id="33807" creationId="{811DCF04-0C7C-44FC-8246-FC8D736B1A71}"/>
          </ac:cxnSpMkLst>
        </pc:cxnChg>
      </pc:sldChg>
      <pc:sldChg chg="addSp delSp modSp new mod setBg">
        <pc:chgData name="BEN KHALFALLAH Hela ItimAsrScoVdf" userId="d55be94f-4073-46ba-88ef-465599598fde" providerId="ADAL" clId="{A4FF94CC-8014-4194-8A51-69C40D9833E5}" dt="2023-03-22T20:05:46.849" v="5138" actId="26606"/>
        <pc:sldMkLst>
          <pc:docMk/>
          <pc:sldMk cId="3723532750" sldId="483"/>
        </pc:sldMkLst>
        <pc:spChg chg="mod ord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2" creationId="{3FD1BADC-D6BE-4416-BEB9-8208EEDCDEB3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23" creationId="{3A8EC506-B1DA-46A1-B44D-774E68468E13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25" creationId="{BFF30785-305E-45D7-984F-5AA93D3CA561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29" creationId="{CA73784B-AC76-4BAD-93AF-C72D0EDFD715}"/>
          </ac:spMkLst>
        </pc:spChg>
        <pc:spChg chg="add del">
          <ac:chgData name="BEN KHALFALLAH Hela ItimAsrScoVdf" userId="d55be94f-4073-46ba-88ef-465599598fde" providerId="ADAL" clId="{A4FF94CC-8014-4194-8A51-69C40D9833E5}" dt="2023-03-22T20:05:41.027" v="5131" actId="26606"/>
          <ac:spMkLst>
            <pc:docMk/>
            <pc:sldMk cId="3723532750" sldId="483"/>
            <ac:spMk id="34836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20:05:41.027" v="5131" actId="26606"/>
          <ac:spMkLst>
            <pc:docMk/>
            <pc:sldMk cId="3723532750" sldId="483"/>
            <ac:spMk id="34838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20:05:41.027" v="5131" actId="26606"/>
          <ac:spMkLst>
            <pc:docMk/>
            <pc:sldMk cId="3723532750" sldId="483"/>
            <ac:spMk id="34842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20:05:41.027" v="5131" actId="26606"/>
          <ac:spMkLst>
            <pc:docMk/>
            <pc:sldMk cId="3723532750" sldId="483"/>
            <ac:spMk id="34844" creationId="{CD5B542C-8183-4445-AF4D-B23AAE3299EE}"/>
          </ac:spMkLst>
        </pc:spChg>
        <pc:spChg chg="add del">
          <ac:chgData name="BEN KHALFALLAH Hela ItimAsrScoVdf" userId="d55be94f-4073-46ba-88ef-465599598fde" providerId="ADAL" clId="{A4FF94CC-8014-4194-8A51-69C40D9833E5}" dt="2023-03-22T20:05:42.622" v="5133" actId="26606"/>
          <ac:spMkLst>
            <pc:docMk/>
            <pc:sldMk cId="3723532750" sldId="483"/>
            <ac:spMk id="34850" creationId="{6AB9711F-9D4F-49B4-892B-FEF66AA2FA95}"/>
          </ac:spMkLst>
        </pc:spChg>
        <pc:spChg chg="add del">
          <ac:chgData name="BEN KHALFALLAH Hela ItimAsrScoVdf" userId="d55be94f-4073-46ba-88ef-465599598fde" providerId="ADAL" clId="{A4FF94CC-8014-4194-8A51-69C40D9833E5}" dt="2023-03-22T20:05:42.622" v="5133" actId="26606"/>
          <ac:spMkLst>
            <pc:docMk/>
            <pc:sldMk cId="3723532750" sldId="483"/>
            <ac:spMk id="34851" creationId="{3A32867E-64D3-4B51-85AC-D771EA43C320}"/>
          </ac:spMkLst>
        </pc:spChg>
        <pc:spChg chg="add del">
          <ac:chgData name="BEN KHALFALLAH Hela ItimAsrScoVdf" userId="d55be94f-4073-46ba-88ef-465599598fde" providerId="ADAL" clId="{A4FF94CC-8014-4194-8A51-69C40D9833E5}" dt="2023-03-22T20:05:42.622" v="5133" actId="26606"/>
          <ac:spMkLst>
            <pc:docMk/>
            <pc:sldMk cId="3723532750" sldId="483"/>
            <ac:spMk id="34853" creationId="{363104CD-8037-4022-8EEC-A32EDF6154AC}"/>
          </ac:spMkLst>
        </pc:spChg>
        <pc:spChg chg="add del">
          <ac:chgData name="BEN KHALFALLAH Hela ItimAsrScoVdf" userId="d55be94f-4073-46ba-88ef-465599598fde" providerId="ADAL" clId="{A4FF94CC-8014-4194-8A51-69C40D9833E5}" dt="2023-03-22T20:05:44.445" v="5135" actId="26606"/>
          <ac:spMkLst>
            <pc:docMk/>
            <pc:sldMk cId="3723532750" sldId="483"/>
            <ac:spMk id="34856" creationId="{C23416DF-B283-4D9F-A625-146552CA9EDB}"/>
          </ac:spMkLst>
        </pc:spChg>
        <pc:spChg chg="add del">
          <ac:chgData name="BEN KHALFALLAH Hela ItimAsrScoVdf" userId="d55be94f-4073-46ba-88ef-465599598fde" providerId="ADAL" clId="{A4FF94CC-8014-4194-8A51-69C40D9833E5}" dt="2023-03-22T20:05:44.445" v="5135" actId="26606"/>
          <ac:spMkLst>
            <pc:docMk/>
            <pc:sldMk cId="3723532750" sldId="483"/>
            <ac:spMk id="34857" creationId="{73834904-4D9B-41F7-8DA6-0709FD9F7E9D}"/>
          </ac:spMkLst>
        </pc:spChg>
        <pc:spChg chg="add del">
          <ac:chgData name="BEN KHALFALLAH Hela ItimAsrScoVdf" userId="d55be94f-4073-46ba-88ef-465599598fde" providerId="ADAL" clId="{A4FF94CC-8014-4194-8A51-69C40D9833E5}" dt="2023-03-22T20:05:44.445" v="5135" actId="26606"/>
          <ac:spMkLst>
            <pc:docMk/>
            <pc:sldMk cId="3723532750" sldId="483"/>
            <ac:spMk id="34859" creationId="{1D2E3C52-528A-4049-BCAA-5460756BC033}"/>
          </ac:spMkLst>
        </pc:spChg>
        <pc:spChg chg="add del">
          <ac:chgData name="BEN KHALFALLAH Hela ItimAsrScoVdf" userId="d55be94f-4073-46ba-88ef-465599598fde" providerId="ADAL" clId="{A4FF94CC-8014-4194-8A51-69C40D9833E5}" dt="2023-03-22T20:05:44.445" v="5135" actId="26606"/>
          <ac:spMkLst>
            <pc:docMk/>
            <pc:sldMk cId="3723532750" sldId="483"/>
            <ac:spMk id="34860" creationId="{CD5B542C-8183-4445-AF4D-B23AAE3299EE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19" v="5137" actId="26606"/>
          <ac:spMkLst>
            <pc:docMk/>
            <pc:sldMk cId="3723532750" sldId="483"/>
            <ac:spMk id="34864" creationId="{6AB9711F-9D4F-49B4-892B-FEF66AA2FA95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19" v="5137" actId="26606"/>
          <ac:spMkLst>
            <pc:docMk/>
            <pc:sldMk cId="3723532750" sldId="483"/>
            <ac:spMk id="34865" creationId="{3A32867E-64D3-4B51-85AC-D771EA43C320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19" v="5137" actId="26606"/>
          <ac:spMkLst>
            <pc:docMk/>
            <pc:sldMk cId="3723532750" sldId="483"/>
            <ac:spMk id="34867" creationId="{3587B14B-0CB7-494C-91CE-54AF64CF1EB3}"/>
          </ac:spMkLst>
        </pc:spChg>
        <pc:spChg chg="add del">
          <ac:chgData name="BEN KHALFALLAH Hela ItimAsrScoVdf" userId="d55be94f-4073-46ba-88ef-465599598fde" providerId="ADAL" clId="{A4FF94CC-8014-4194-8A51-69C40D9833E5}" dt="2023-03-22T20:05:46.819" v="5137" actId="26606"/>
          <ac:spMkLst>
            <pc:docMk/>
            <pc:sldMk cId="3723532750" sldId="483"/>
            <ac:spMk id="34868" creationId="{7E216B08-2235-479D-9EDC-664863301842}"/>
          </ac:spMkLst>
        </pc:spChg>
        <pc:spChg chg="add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71" creationId="{C23416DF-B283-4D9F-A625-146552CA9EDB}"/>
          </ac:spMkLst>
        </pc:spChg>
        <pc:spChg chg="add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72" creationId="{73834904-4D9B-41F7-8DA6-0709FD9F7E9D}"/>
          </ac:spMkLst>
        </pc:spChg>
        <pc:spChg chg="add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74" creationId="{1D2E3C52-528A-4049-BCAA-5460756BC033}"/>
          </ac:spMkLst>
        </pc:spChg>
        <pc:spChg chg="add">
          <ac:chgData name="BEN KHALFALLAH Hela ItimAsrScoVdf" userId="d55be94f-4073-46ba-88ef-465599598fde" providerId="ADAL" clId="{A4FF94CC-8014-4194-8A51-69C40D9833E5}" dt="2023-03-22T20:05:46.849" v="5138" actId="26606"/>
          <ac:spMkLst>
            <pc:docMk/>
            <pc:sldMk cId="3723532750" sldId="483"/>
            <ac:spMk id="34875" creationId="{CD5B542C-8183-4445-AF4D-B23AAE3299EE}"/>
          </ac:spMkLst>
        </pc:spChg>
        <pc:picChg chg="add mod ord">
          <ac:chgData name="BEN KHALFALLAH Hela ItimAsrScoVdf" userId="d55be94f-4073-46ba-88ef-465599598fde" providerId="ADAL" clId="{A4FF94CC-8014-4194-8A51-69C40D9833E5}" dt="2023-03-22T20:05:46.849" v="5138" actId="26606"/>
          <ac:picMkLst>
            <pc:docMk/>
            <pc:sldMk cId="3723532750" sldId="483"/>
            <ac:picMk id="34818" creationId="{0ADD1691-368D-4DE7-9147-59FD3A2F68FD}"/>
          </ac:picMkLst>
        </pc:picChg>
        <pc:picChg chg="add mod">
          <ac:chgData name="BEN KHALFALLAH Hela ItimAsrScoVdf" userId="d55be94f-4073-46ba-88ef-465599598fde" providerId="ADAL" clId="{A4FF94CC-8014-4194-8A51-69C40D9833E5}" dt="2023-03-22T20:05:46.849" v="5138" actId="26606"/>
          <ac:picMkLst>
            <pc:docMk/>
            <pc:sldMk cId="3723532750" sldId="483"/>
            <ac:picMk id="34820" creationId="{2BC99497-D959-44A3-A536-C3B96A5BD5DA}"/>
          </ac:picMkLst>
        </pc:picChg>
        <pc:cxnChg chg="add del">
          <ac:chgData name="BEN KHALFALLAH Hela ItimAsrScoVdf" userId="d55be94f-4073-46ba-88ef-465599598fde" providerId="ADAL" clId="{A4FF94CC-8014-4194-8A51-69C40D9833E5}" dt="2023-03-22T20:05:46.849" v="5138" actId="26606"/>
          <ac:cxnSpMkLst>
            <pc:docMk/>
            <pc:sldMk cId="3723532750" sldId="483"/>
            <ac:cxnSpMk id="34827" creationId="{15E01FA5-D766-43CA-A83D-E7CF3F04E9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6.849" v="5138" actId="26606"/>
          <ac:cxnSpMkLst>
            <pc:docMk/>
            <pc:sldMk cId="3723532750" sldId="483"/>
            <ac:cxnSpMk id="34831" creationId="{811DCF04-0C7C-44FC-8246-FC8D736B1A71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1.027" v="5131" actId="26606"/>
          <ac:cxnSpMkLst>
            <pc:docMk/>
            <pc:sldMk cId="3723532750" sldId="483"/>
            <ac:cxnSpMk id="34840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1.027" v="5131" actId="26606"/>
          <ac:cxnSpMkLst>
            <pc:docMk/>
            <pc:sldMk cId="3723532750" sldId="483"/>
            <ac:cxnSpMk id="34846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1.027" v="5131" actId="26606"/>
          <ac:cxnSpMkLst>
            <pc:docMk/>
            <pc:sldMk cId="3723532750" sldId="483"/>
            <ac:cxnSpMk id="34848" creationId="{2724283B-587C-4A0E-A50E-B8914975B48A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2.622" v="5133" actId="26606"/>
          <ac:cxnSpMkLst>
            <pc:docMk/>
            <pc:sldMk cId="3723532750" sldId="483"/>
            <ac:cxnSpMk id="34852" creationId="{AFD44988-8DFE-46FC-967A-F6DB265384B1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2.622" v="5133" actId="26606"/>
          <ac:cxnSpMkLst>
            <pc:docMk/>
            <pc:sldMk cId="3723532750" sldId="483"/>
            <ac:cxnSpMk id="34854" creationId="{33CBC29A-1047-453C-84AD-4E4EB59EEEC3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4.445" v="5135" actId="26606"/>
          <ac:cxnSpMkLst>
            <pc:docMk/>
            <pc:sldMk cId="3723532750" sldId="483"/>
            <ac:cxnSpMk id="34858" creationId="{C00D1207-ECAF-48E9-8834-2CE4D2198234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4.445" v="5135" actId="26606"/>
          <ac:cxnSpMkLst>
            <pc:docMk/>
            <pc:sldMk cId="3723532750" sldId="483"/>
            <ac:cxnSpMk id="34861" creationId="{84ED9B5A-5577-4CA5-97AA-0E5E2EA9756F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4.445" v="5135" actId="26606"/>
          <ac:cxnSpMkLst>
            <pc:docMk/>
            <pc:sldMk cId="3723532750" sldId="483"/>
            <ac:cxnSpMk id="34862" creationId="{2724283B-587C-4A0E-A50E-B8914975B48A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6.819" v="5137" actId="26606"/>
          <ac:cxnSpMkLst>
            <pc:docMk/>
            <pc:sldMk cId="3723532750" sldId="483"/>
            <ac:cxnSpMk id="34866" creationId="{AFD44988-8DFE-46FC-967A-F6DB265384B1}"/>
          </ac:cxnSpMkLst>
        </pc:cxnChg>
        <pc:cxnChg chg="add del">
          <ac:chgData name="BEN KHALFALLAH Hela ItimAsrScoVdf" userId="d55be94f-4073-46ba-88ef-465599598fde" providerId="ADAL" clId="{A4FF94CC-8014-4194-8A51-69C40D9833E5}" dt="2023-03-22T20:05:46.819" v="5137" actId="26606"/>
          <ac:cxnSpMkLst>
            <pc:docMk/>
            <pc:sldMk cId="3723532750" sldId="483"/>
            <ac:cxnSpMk id="34869" creationId="{5AF4F087-F8D9-4ED6-8FA7-C22D2E1A5D86}"/>
          </ac:cxnSpMkLst>
        </pc:cxnChg>
        <pc:cxnChg chg="add">
          <ac:chgData name="BEN KHALFALLAH Hela ItimAsrScoVdf" userId="d55be94f-4073-46ba-88ef-465599598fde" providerId="ADAL" clId="{A4FF94CC-8014-4194-8A51-69C40D9833E5}" dt="2023-03-22T20:05:46.849" v="5138" actId="26606"/>
          <ac:cxnSpMkLst>
            <pc:docMk/>
            <pc:sldMk cId="3723532750" sldId="483"/>
            <ac:cxnSpMk id="34873" creationId="{C00D1207-ECAF-48E9-8834-2CE4D2198234}"/>
          </ac:cxnSpMkLst>
        </pc:cxnChg>
        <pc:cxnChg chg="add">
          <ac:chgData name="BEN KHALFALLAH Hela ItimAsrScoVdf" userId="d55be94f-4073-46ba-88ef-465599598fde" providerId="ADAL" clId="{A4FF94CC-8014-4194-8A51-69C40D9833E5}" dt="2023-03-22T20:05:46.849" v="5138" actId="26606"/>
          <ac:cxnSpMkLst>
            <pc:docMk/>
            <pc:sldMk cId="3723532750" sldId="483"/>
            <ac:cxnSpMk id="34876" creationId="{84ED9B5A-5577-4CA5-97AA-0E5E2EA9756F}"/>
          </ac:cxnSpMkLst>
        </pc:cxnChg>
        <pc:cxnChg chg="add">
          <ac:chgData name="BEN KHALFALLAH Hela ItimAsrScoVdf" userId="d55be94f-4073-46ba-88ef-465599598fde" providerId="ADAL" clId="{A4FF94CC-8014-4194-8A51-69C40D9833E5}" dt="2023-03-22T20:05:46.849" v="5138" actId="26606"/>
          <ac:cxnSpMkLst>
            <pc:docMk/>
            <pc:sldMk cId="3723532750" sldId="483"/>
            <ac:cxnSpMk id="34877" creationId="{2724283B-587C-4A0E-A50E-B8914975B48A}"/>
          </ac:cxnSpMkLst>
        </pc:cxnChg>
      </pc:sldChg>
      <pc:sldChg chg="addSp delSp modSp new mod setBg modClrScheme chgLayout">
        <pc:chgData name="BEN KHALFALLAH Hela ItimAsrScoVdf" userId="d55be94f-4073-46ba-88ef-465599598fde" providerId="ADAL" clId="{A4FF94CC-8014-4194-8A51-69C40D9833E5}" dt="2023-03-22T20:14:53.660" v="5275" actId="20577"/>
        <pc:sldMkLst>
          <pc:docMk/>
          <pc:sldMk cId="4095931915" sldId="484"/>
        </pc:sldMkLst>
        <pc:spChg chg="del mod ord">
          <ac:chgData name="BEN KHALFALLAH Hela ItimAsrScoVdf" userId="d55be94f-4073-46ba-88ef-465599598fde" providerId="ADAL" clId="{A4FF94CC-8014-4194-8A51-69C40D9833E5}" dt="2023-03-22T20:14:25.957" v="5233" actId="700"/>
          <ac:spMkLst>
            <pc:docMk/>
            <pc:sldMk cId="4095931915" sldId="484"/>
            <ac:spMk id="2" creationId="{983196B5-0A2B-410A-9681-0E4678A70D15}"/>
          </ac:spMkLst>
        </pc:spChg>
        <pc:spChg chg="add mod ord">
          <ac:chgData name="BEN KHALFALLAH Hela ItimAsrScoVdf" userId="d55be94f-4073-46ba-88ef-465599598fde" providerId="ADAL" clId="{A4FF94CC-8014-4194-8A51-69C40D9833E5}" dt="2023-03-22T20:14:46.388" v="5273" actId="26606"/>
          <ac:spMkLst>
            <pc:docMk/>
            <pc:sldMk cId="4095931915" sldId="484"/>
            <ac:spMk id="3" creationId="{D2E73C93-2A57-4321-B894-E83D83ABBF25}"/>
          </ac:spMkLst>
        </pc:spChg>
        <pc:spChg chg="add del mod ord">
          <ac:chgData name="BEN KHALFALLAH Hela ItimAsrScoVdf" userId="d55be94f-4073-46ba-88ef-465599598fde" providerId="ADAL" clId="{A4FF94CC-8014-4194-8A51-69C40D9833E5}" dt="2023-03-22T20:14:46.388" v="5273" actId="26606"/>
          <ac:spMkLst>
            <pc:docMk/>
            <pc:sldMk cId="4095931915" sldId="484"/>
            <ac:spMk id="4" creationId="{32BEE7BD-FF17-4772-9A65-E2605729BCF3}"/>
          </ac:spMkLst>
        </pc:spChg>
        <pc:graphicFrameChg chg="add mod">
          <ac:chgData name="BEN KHALFALLAH Hela ItimAsrScoVdf" userId="d55be94f-4073-46ba-88ef-465599598fde" providerId="ADAL" clId="{A4FF94CC-8014-4194-8A51-69C40D9833E5}" dt="2023-03-22T20:14:53.660" v="5275" actId="20577"/>
          <ac:graphicFrameMkLst>
            <pc:docMk/>
            <pc:sldMk cId="4095931915" sldId="484"/>
            <ac:graphicFrameMk id="6" creationId="{FCD87094-4618-5CFF-8129-AF0F4ABF7956}"/>
          </ac:graphicFrameMkLst>
        </pc:graphicFrameChg>
      </pc:sldChg>
      <pc:sldChg chg="addSp modSp new mod">
        <pc:chgData name="BEN KHALFALLAH Hela ItimAsrScoVdf" userId="d55be94f-4073-46ba-88ef-465599598fde" providerId="ADAL" clId="{A4FF94CC-8014-4194-8A51-69C40D9833E5}" dt="2023-03-23T08:05:32.008" v="5329" actId="790"/>
        <pc:sldMkLst>
          <pc:docMk/>
          <pc:sldMk cId="124836913" sldId="485"/>
        </pc:sldMkLst>
        <pc:spChg chg="mod">
          <ac:chgData name="BEN KHALFALLAH Hela ItimAsrScoVdf" userId="d55be94f-4073-46ba-88ef-465599598fde" providerId="ADAL" clId="{A4FF94CC-8014-4194-8A51-69C40D9833E5}" dt="2023-03-23T08:05:32.008" v="5329" actId="790"/>
          <ac:spMkLst>
            <pc:docMk/>
            <pc:sldMk cId="124836913" sldId="485"/>
            <ac:spMk id="2" creationId="{606EA330-12AA-4844-AECA-2FFCEA2D1223}"/>
          </ac:spMkLst>
        </pc:spChg>
        <pc:spChg chg="add mod">
          <ac:chgData name="BEN KHALFALLAH Hela ItimAsrScoVdf" userId="d55be94f-4073-46ba-88ef-465599598fde" providerId="ADAL" clId="{A4FF94CC-8014-4194-8A51-69C40D9833E5}" dt="2023-03-23T08:04:55.355" v="5324" actId="1076"/>
          <ac:spMkLst>
            <pc:docMk/>
            <pc:sldMk cId="124836913" sldId="485"/>
            <ac:spMk id="4" creationId="{EBB3CEAE-B91D-4FE3-9ABA-E07C98C99C7C}"/>
          </ac:spMkLst>
        </pc:spChg>
        <pc:picChg chg="add mod">
          <ac:chgData name="BEN KHALFALLAH Hela ItimAsrScoVdf" userId="d55be94f-4073-46ba-88ef-465599598fde" providerId="ADAL" clId="{A4FF94CC-8014-4194-8A51-69C40D9833E5}" dt="2023-03-23T08:05:22.986" v="5328" actId="1076"/>
          <ac:picMkLst>
            <pc:docMk/>
            <pc:sldMk cId="124836913" sldId="485"/>
            <ac:picMk id="6" creationId="{342A5A86-90A0-44C7-B524-96C62C6E74BF}"/>
          </ac:picMkLst>
        </pc:picChg>
      </pc:sldChg>
      <pc:sldChg chg="addSp modSp new del mod">
        <pc:chgData name="BEN KHALFALLAH Hela ItimAsrScoVdf" userId="d55be94f-4073-46ba-88ef-465599598fde" providerId="ADAL" clId="{A4FF94CC-8014-4194-8A51-69C40D9833E5}" dt="2023-03-23T09:13:24.388" v="5352" actId="47"/>
        <pc:sldMkLst>
          <pc:docMk/>
          <pc:sldMk cId="3011934330" sldId="486"/>
        </pc:sldMkLst>
        <pc:spChg chg="add">
          <ac:chgData name="BEN KHALFALLAH Hela ItimAsrScoVdf" userId="d55be94f-4073-46ba-88ef-465599598fde" providerId="ADAL" clId="{A4FF94CC-8014-4194-8A51-69C40D9833E5}" dt="2023-03-23T09:12:51.568" v="5340" actId="11529"/>
          <ac:spMkLst>
            <pc:docMk/>
            <pc:sldMk cId="3011934330" sldId="486"/>
            <ac:spMk id="3" creationId="{22A165F4-4070-4C3C-914B-67D8624800E1}"/>
          </ac:spMkLst>
        </pc:spChg>
        <pc:spChg chg="add mod">
          <ac:chgData name="BEN KHALFALLAH Hela ItimAsrScoVdf" userId="d55be94f-4073-46ba-88ef-465599598fde" providerId="ADAL" clId="{A4FF94CC-8014-4194-8A51-69C40D9833E5}" dt="2023-03-23T09:13:05.735" v="5351" actId="20577"/>
          <ac:spMkLst>
            <pc:docMk/>
            <pc:sldMk cId="3011934330" sldId="486"/>
            <ac:spMk id="4" creationId="{8F7463A1-F06F-441A-A129-C1DF94AE11B2}"/>
          </ac:spMkLst>
        </pc:spChg>
      </pc:sldChg>
    </pc:docChg>
  </pc:docChgLst>
  <pc:docChgLst>
    <pc:chgData name="BEN KHALFALLAH Hela (EXT) ItimAsiSdcVdf" userId="d55be94f-4073-46ba-88ef-465599598fde" providerId="ADAL" clId="{A4C87DB2-18A6-49D7-B48D-FB60F06C4AC3}"/>
    <pc:docChg chg="undo custSel mod addSld delSld modSld sldOrd">
      <pc:chgData name="BEN KHALFALLAH Hela (EXT) ItimAsiSdcVdf" userId="d55be94f-4073-46ba-88ef-465599598fde" providerId="ADAL" clId="{A4C87DB2-18A6-49D7-B48D-FB60F06C4AC3}" dt="2020-10-05T09:18:41.762" v="4457" actId="1076"/>
      <pc:docMkLst>
        <pc:docMk/>
      </pc:docMkLst>
      <pc:sldChg chg="modSp">
        <pc:chgData name="BEN KHALFALLAH Hela (EXT) ItimAsiSdcVdf" userId="d55be94f-4073-46ba-88ef-465599598fde" providerId="ADAL" clId="{A4C87DB2-18A6-49D7-B48D-FB60F06C4AC3}" dt="2020-10-02T11:49:42.416" v="2236" actId="20577"/>
        <pc:sldMkLst>
          <pc:docMk/>
          <pc:sldMk cId="4103831420" sldId="256"/>
        </pc:sldMkLst>
        <pc:spChg chg="mod">
          <ac:chgData name="BEN KHALFALLAH Hela (EXT) ItimAsiSdcVdf" userId="d55be94f-4073-46ba-88ef-465599598fde" providerId="ADAL" clId="{A4C87DB2-18A6-49D7-B48D-FB60F06C4AC3}" dt="2020-10-02T11:49:42.416" v="2236" actId="20577"/>
          <ac:spMkLst>
            <pc:docMk/>
            <pc:sldMk cId="4103831420" sldId="256"/>
            <ac:spMk id="4" creationId="{9158A6E1-A56B-4746-8B1C-3A9A6E63EE30}"/>
          </ac:spMkLst>
        </pc:spChg>
      </pc:sldChg>
      <pc:sldChg chg="modSp">
        <pc:chgData name="BEN KHALFALLAH Hela (EXT) ItimAsiSdcVdf" userId="d55be94f-4073-46ba-88ef-465599598fde" providerId="ADAL" clId="{A4C87DB2-18A6-49D7-B48D-FB60F06C4AC3}" dt="2020-10-02T11:50:46.594" v="2254" actId="20577"/>
        <pc:sldMkLst>
          <pc:docMk/>
          <pc:sldMk cId="1324502359" sldId="258"/>
        </pc:sldMkLst>
        <pc:spChg chg="mod">
          <ac:chgData name="BEN KHALFALLAH Hela (EXT) ItimAsiSdcVdf" userId="d55be94f-4073-46ba-88ef-465599598fde" providerId="ADAL" clId="{A4C87DB2-18A6-49D7-B48D-FB60F06C4AC3}" dt="2020-10-02T11:50:46.594" v="2254" actId="20577"/>
          <ac:spMkLst>
            <pc:docMk/>
            <pc:sldMk cId="1324502359" sldId="258"/>
            <ac:spMk id="3" creationId="{9505BB75-4EF6-4564-8FFB-CD2576499649}"/>
          </ac:spMkLst>
        </pc:spChg>
      </pc:sldChg>
      <pc:sldChg chg="modSp ord">
        <pc:chgData name="BEN KHALFALLAH Hela (EXT) ItimAsiSdcVdf" userId="d55be94f-4073-46ba-88ef-465599598fde" providerId="ADAL" clId="{A4C87DB2-18A6-49D7-B48D-FB60F06C4AC3}" dt="2020-10-04T16:09:37.231" v="2924"/>
        <pc:sldMkLst>
          <pc:docMk/>
          <pc:sldMk cId="1706981407" sldId="259"/>
        </pc:sldMkLst>
        <pc:spChg chg="mod">
          <ac:chgData name="BEN KHALFALLAH Hela (EXT) ItimAsiSdcVdf" userId="d55be94f-4073-46ba-88ef-465599598fde" providerId="ADAL" clId="{A4C87DB2-18A6-49D7-B48D-FB60F06C4AC3}" dt="2020-10-04T15:40:00.135" v="2658" actId="20577"/>
          <ac:spMkLst>
            <pc:docMk/>
            <pc:sldMk cId="1706981407" sldId="259"/>
            <ac:spMk id="3" creationId="{9505BB75-4EF6-4564-8FFB-CD2576499649}"/>
          </ac:spMkLst>
        </pc:spChg>
      </pc:sldChg>
      <pc:sldChg chg="del">
        <pc:chgData name="BEN KHALFALLAH Hela (EXT) ItimAsiSdcVdf" userId="d55be94f-4073-46ba-88ef-465599598fde" providerId="ADAL" clId="{A4C87DB2-18A6-49D7-B48D-FB60F06C4AC3}" dt="2020-10-02T09:49:32.304" v="906" actId="2696"/>
        <pc:sldMkLst>
          <pc:docMk/>
          <pc:sldMk cId="1934145517" sldId="260"/>
        </pc:sldMkLst>
      </pc:sldChg>
      <pc:sldChg chg="add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2645550282" sldId="260"/>
        </pc:sldMkLst>
      </pc:sldChg>
      <pc:sldChg chg="add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998129191" sldId="261"/>
        </pc:sldMkLst>
      </pc:sldChg>
      <pc:sldChg chg="del">
        <pc:chgData name="BEN KHALFALLAH Hela (EXT) ItimAsiSdcVdf" userId="d55be94f-4073-46ba-88ef-465599598fde" providerId="ADAL" clId="{A4C87DB2-18A6-49D7-B48D-FB60F06C4AC3}" dt="2020-10-02T09:49:32.424" v="915" actId="2696"/>
        <pc:sldMkLst>
          <pc:docMk/>
          <pc:sldMk cId="1250932810" sldId="261"/>
        </pc:sldMkLst>
      </pc:sldChg>
      <pc:sldChg chg="delSp add setBg delDesignElem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818495041" sldId="262"/>
        </pc:sldMkLst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73" creationId="{58331D47-DE7A-4F51-9D59-FD68F3BDD20E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75" creationId="{99DEDC60-6312-4214-B219-E46479D7E137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79" creationId="{66B8738D-6184-4200-93C8-A38B49E39D94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81" creationId="{5B73017D-B127-4D47-BB33-0DA52359F549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85" creationId="{C1AD70F9-2AA8-40AD-81F2-0D7BC881C9A9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818495041" sldId="262"/>
            <ac:spMk id="87" creationId="{0A95E83E-3C35-4C05-B1FC-CBF86CCB7C21}"/>
          </ac:spMkLst>
        </pc:sp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818495041" sldId="262"/>
            <ac:cxnSpMk id="77" creationId="{D92A1B31-DB63-435D-93E6-9712CDFB20FE}"/>
          </ac:cxnSpMkLst>
        </pc:cxn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818495041" sldId="262"/>
            <ac:cxnSpMk id="83" creationId="{C2B7B8EB-0638-43BD-9A64-62F95F505484}"/>
          </ac:cxnSpMkLst>
        </pc:cxnChg>
      </pc:sldChg>
      <pc:sldChg chg="del">
        <pc:chgData name="BEN KHALFALLAH Hela (EXT) ItimAsiSdcVdf" userId="d55be94f-4073-46ba-88ef-465599598fde" providerId="ADAL" clId="{A4C87DB2-18A6-49D7-B48D-FB60F06C4AC3}" dt="2020-10-02T09:49:32.340" v="909" actId="2696"/>
        <pc:sldMkLst>
          <pc:docMk/>
          <pc:sldMk cId="1342220398" sldId="262"/>
        </pc:sldMkLst>
      </pc:sldChg>
      <pc:sldChg chg="del">
        <pc:chgData name="BEN KHALFALLAH Hela (EXT) ItimAsiSdcVdf" userId="d55be94f-4073-46ba-88ef-465599598fde" providerId="ADAL" clId="{A4C87DB2-18A6-49D7-B48D-FB60F06C4AC3}" dt="2020-10-02T09:49:32.347" v="910" actId="2696"/>
        <pc:sldMkLst>
          <pc:docMk/>
          <pc:sldMk cId="49577893" sldId="263"/>
        </pc:sldMkLst>
      </pc:sldChg>
      <pc:sldChg chg="delSp add del setBg delDesignElem">
        <pc:chgData name="BEN KHALFALLAH Hela (EXT) ItimAsiSdcVdf" userId="d55be94f-4073-46ba-88ef-465599598fde" providerId="ADAL" clId="{A4C87DB2-18A6-49D7-B48D-FB60F06C4AC3}" dt="2020-10-02T09:51:22.701" v="960" actId="2696"/>
        <pc:sldMkLst>
          <pc:docMk/>
          <pc:sldMk cId="3600346761" sldId="263"/>
        </pc:sldMkLst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600346761" sldId="263"/>
            <ac:spMk id="71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600346761" sldId="263"/>
            <ac:spMk id="73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600346761" sldId="263"/>
            <ac:spMk id="77" creationId="{E75F8FC7-2268-462F-AFF6-A4A975C3444E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600346761" sldId="263"/>
            <ac:spMk id="81" creationId="{9D1C364C-8702-4ED9-9D23-41CDB2982B4E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600346761" sldId="263"/>
            <ac:spMk id="83" creationId="{7EE051E9-6C07-4FBB-B4F7-EDF8DDEAA6DA}"/>
          </ac:spMkLst>
        </pc:sp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3600346761" sldId="263"/>
            <ac:cxnSpMk id="75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3600346761" sldId="263"/>
            <ac:cxnSpMk id="79" creationId="{BEF45B32-FB97-49CC-B778-CA7CF87BEF7A}"/>
          </ac:cxnSpMkLst>
        </pc:cxnChg>
      </pc:sldChg>
      <pc:sldChg chg="add">
        <pc:chgData name="BEN KHALFALLAH Hela (EXT) ItimAsiSdcVdf" userId="d55be94f-4073-46ba-88ef-465599598fde" providerId="ADAL" clId="{A4C87DB2-18A6-49D7-B48D-FB60F06C4AC3}" dt="2020-10-02T09:51:27.838" v="961"/>
        <pc:sldMkLst>
          <pc:docMk/>
          <pc:sldMk cId="3961967065" sldId="263"/>
        </pc:sldMkLst>
      </pc:sldChg>
      <pc:sldChg chg="del">
        <pc:chgData name="BEN KHALFALLAH Hela (EXT) ItimAsiSdcVdf" userId="d55be94f-4073-46ba-88ef-465599598fde" providerId="ADAL" clId="{A4C87DB2-18A6-49D7-B48D-FB60F06C4AC3}" dt="2020-10-02T09:49:32.355" v="911" actId="2696"/>
        <pc:sldMkLst>
          <pc:docMk/>
          <pc:sldMk cId="919390321" sldId="264"/>
        </pc:sldMkLst>
      </pc:sldChg>
      <pc:sldChg chg="add del">
        <pc:chgData name="BEN KHALFALLAH Hela (EXT) ItimAsiSdcVdf" userId="d55be94f-4073-46ba-88ef-465599598fde" providerId="ADAL" clId="{A4C87DB2-18A6-49D7-B48D-FB60F06C4AC3}" dt="2020-10-02T09:51:22.697" v="959" actId="2696"/>
        <pc:sldMkLst>
          <pc:docMk/>
          <pc:sldMk cId="1920897081" sldId="264"/>
        </pc:sldMkLst>
      </pc:sldChg>
      <pc:sldChg chg="add">
        <pc:chgData name="BEN KHALFALLAH Hela (EXT) ItimAsiSdcVdf" userId="d55be94f-4073-46ba-88ef-465599598fde" providerId="ADAL" clId="{A4C87DB2-18A6-49D7-B48D-FB60F06C4AC3}" dt="2020-10-02T09:51:27.838" v="961"/>
        <pc:sldMkLst>
          <pc:docMk/>
          <pc:sldMk cId="3266699996" sldId="264"/>
        </pc:sldMkLst>
      </pc:sldChg>
      <pc:sldChg chg="addSp delSp add setBg delDesignElem">
        <pc:chgData name="BEN KHALFALLAH Hela (EXT) ItimAsiSdcVdf" userId="d55be94f-4073-46ba-88ef-465599598fde" providerId="ADAL" clId="{A4C87DB2-18A6-49D7-B48D-FB60F06C4AC3}" dt="2020-10-02T11:07:57.858" v="1748"/>
        <pc:sldMkLst>
          <pc:docMk/>
          <pc:sldMk cId="391355397" sldId="265"/>
        </pc:sldMkLst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101" creationId="{66B8738D-6184-4200-93C8-A38B49E39D94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103" creationId="{5B73017D-B127-4D47-BB33-0DA52359F549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107" creationId="{C1AD70F9-2AA8-40AD-81F2-0D7BC881C9A9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109" creationId="{0A95E83E-3C35-4C05-B1FC-CBF86CCB7C21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5148" creationId="{58331D47-DE7A-4F51-9D59-FD68F3BDD20E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391355397" sldId="265"/>
            <ac:spMk id="5149" creationId="{99DEDC60-6312-4214-B219-E46479D7E137}"/>
          </ac:spMkLst>
        </pc:spChg>
        <pc:picChg chg="add del">
          <ac:chgData name="BEN KHALFALLAH Hela (EXT) ItimAsiSdcVdf" userId="d55be94f-4073-46ba-88ef-465599598fde" providerId="ADAL" clId="{A4C87DB2-18A6-49D7-B48D-FB60F06C4AC3}" dt="2020-10-02T11:07:57.858" v="1748"/>
          <ac:picMkLst>
            <pc:docMk/>
            <pc:sldMk cId="391355397" sldId="265"/>
            <ac:picMk id="11266" creationId="{9C5AFF9C-2BAA-4083-983C-50D0EBB6312F}"/>
          </ac:picMkLst>
        </pc:pic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391355397" sldId="265"/>
            <ac:cxnSpMk id="105" creationId="{C2B7B8EB-0638-43BD-9A64-62F95F505484}"/>
          </ac:cxnSpMkLst>
        </pc:cxn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391355397" sldId="265"/>
            <ac:cxnSpMk id="5150" creationId="{D92A1B31-DB63-435D-93E6-9712CDFB20FE}"/>
          </ac:cxnSpMkLst>
        </pc:cxnChg>
      </pc:sldChg>
      <pc:sldChg chg="del">
        <pc:chgData name="BEN KHALFALLAH Hela (EXT) ItimAsiSdcVdf" userId="d55be94f-4073-46ba-88ef-465599598fde" providerId="ADAL" clId="{A4C87DB2-18A6-49D7-B48D-FB60F06C4AC3}" dt="2020-10-02T09:49:32.375" v="913" actId="2696"/>
        <pc:sldMkLst>
          <pc:docMk/>
          <pc:sldMk cId="1799121515" sldId="265"/>
        </pc:sldMkLst>
      </pc:sldChg>
      <pc:sldChg chg="del">
        <pc:chgData name="BEN KHALFALLAH Hela (EXT) ItimAsiSdcVdf" userId="d55be94f-4073-46ba-88ef-465599598fde" providerId="ADAL" clId="{A4C87DB2-18A6-49D7-B48D-FB60F06C4AC3}" dt="2020-10-02T09:49:32.329" v="908" actId="2696"/>
        <pc:sldMkLst>
          <pc:docMk/>
          <pc:sldMk cId="222274073" sldId="266"/>
        </pc:sldMkLst>
      </pc:sldChg>
      <pc:sldChg chg="add del">
        <pc:chgData name="BEN KHALFALLAH Hela (EXT) ItimAsiSdcVdf" userId="d55be94f-4073-46ba-88ef-465599598fde" providerId="ADAL" clId="{A4C87DB2-18A6-49D7-B48D-FB60F06C4AC3}" dt="2020-10-02T09:50:59.518" v="957" actId="2696"/>
        <pc:sldMkLst>
          <pc:docMk/>
          <pc:sldMk cId="1229657688" sldId="266"/>
        </pc:sldMkLst>
      </pc:sldChg>
      <pc:sldChg chg="modSp add">
        <pc:chgData name="BEN KHALFALLAH Hela (EXT) ItimAsiSdcVdf" userId="d55be94f-4073-46ba-88ef-465599598fde" providerId="ADAL" clId="{A4C87DB2-18A6-49D7-B48D-FB60F06C4AC3}" dt="2020-10-02T10:32:19.834" v="1314" actId="20577"/>
        <pc:sldMkLst>
          <pc:docMk/>
          <pc:sldMk cId="1499409994" sldId="266"/>
        </pc:sldMkLst>
        <pc:spChg chg="mod">
          <ac:chgData name="BEN KHALFALLAH Hela (EXT) ItimAsiSdcVdf" userId="d55be94f-4073-46ba-88ef-465599598fde" providerId="ADAL" clId="{A4C87DB2-18A6-49D7-B48D-FB60F06C4AC3}" dt="2020-10-02T10:32:19.834" v="1314" actId="20577"/>
          <ac:spMkLst>
            <pc:docMk/>
            <pc:sldMk cId="1499409994" sldId="266"/>
            <ac:spMk id="16" creationId="{853F517A-7AF9-4ABD-B274-FECDD2C01442}"/>
          </ac:spMkLst>
        </pc:spChg>
      </pc:sldChg>
      <pc:sldChg chg="delSp modSp add setBg delDesignElem">
        <pc:chgData name="BEN KHALFALLAH Hela (EXT) ItimAsiSdcVdf" userId="d55be94f-4073-46ba-88ef-465599598fde" providerId="ADAL" clId="{A4C87DB2-18A6-49D7-B48D-FB60F06C4AC3}" dt="2020-10-02T11:30:10.841" v="2019" actId="20577"/>
        <pc:sldMkLst>
          <pc:docMk/>
          <pc:sldMk cId="563365551" sldId="267"/>
        </pc:sldMkLst>
        <pc:spChg chg="mod">
          <ac:chgData name="BEN KHALFALLAH Hela (EXT) ItimAsiSdcVdf" userId="d55be94f-4073-46ba-88ef-465599598fde" providerId="ADAL" clId="{A4C87DB2-18A6-49D7-B48D-FB60F06C4AC3}" dt="2020-10-02T11:30:10.841" v="2019" actId="20577"/>
          <ac:spMkLst>
            <pc:docMk/>
            <pc:sldMk cId="563365551" sldId="267"/>
            <ac:spMk id="2" creationId="{F8ADCC6A-ECA8-444E-A254-F3D3C9C6C4BF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563365551" sldId="267"/>
            <ac:spMk id="6148" creationId="{F240A2FC-E2C3-458D-96B4-5DF9028D93A5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563365551" sldId="267"/>
            <ac:spMk id="6149" creationId="{5F097929-F3D6-4D1F-8AFC-CF348171A9E1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563365551" sldId="267"/>
            <ac:spMk id="6151" creationId="{34461041-8413-4023-ABA7-9E499B0AD995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563365551" sldId="267"/>
            <ac:spMk id="6153" creationId="{D841E764-4629-49E0-994A-6F92FEFB9B5D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563365551" sldId="267"/>
            <ac:spMk id="6154" creationId="{95635077-9890-4CC8-9792-28743EBFE01D}"/>
          </ac:spMkLst>
        </pc:sp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563365551" sldId="267"/>
            <ac:cxnSpMk id="6150" creationId="{43074C91-9045-414B-B5F9-567DAE3EED25}"/>
          </ac:cxnSpMkLst>
        </pc:cxn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563365551" sldId="267"/>
            <ac:cxnSpMk id="6152" creationId="{F05BCF04-4702-43D0-BE8F-DBF6C2F65131}"/>
          </ac:cxnSpMkLst>
        </pc:cxnChg>
      </pc:sldChg>
      <pc:sldChg chg="del">
        <pc:chgData name="BEN KHALFALLAH Hela (EXT) ItimAsiSdcVdf" userId="d55be94f-4073-46ba-88ef-465599598fde" providerId="ADAL" clId="{A4C87DB2-18A6-49D7-B48D-FB60F06C4AC3}" dt="2020-10-02T09:49:32.388" v="914" actId="2696"/>
        <pc:sldMkLst>
          <pc:docMk/>
          <pc:sldMk cId="849985182" sldId="267"/>
        </pc:sldMkLst>
      </pc:sldChg>
      <pc:sldChg chg="add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1656110033" sldId="268"/>
        </pc:sldMkLst>
      </pc:sldChg>
      <pc:sldChg chg="del">
        <pc:chgData name="BEN KHALFALLAH Hela (EXT) ItimAsiSdcVdf" userId="d55be94f-4073-46ba-88ef-465599598fde" providerId="ADAL" clId="{A4C87DB2-18A6-49D7-B48D-FB60F06C4AC3}" dt="2020-10-02T09:49:32.321" v="907" actId="2696"/>
        <pc:sldMkLst>
          <pc:docMk/>
          <pc:sldMk cId="4189758474" sldId="268"/>
        </pc:sldMkLst>
      </pc:sldChg>
      <pc:sldChg chg="del">
        <pc:chgData name="BEN KHALFALLAH Hela (EXT) ItimAsiSdcVdf" userId="d55be94f-4073-46ba-88ef-465599598fde" providerId="ADAL" clId="{A4C87DB2-18A6-49D7-B48D-FB60F06C4AC3}" dt="2020-10-02T09:49:32.435" v="916" actId="2696"/>
        <pc:sldMkLst>
          <pc:docMk/>
          <pc:sldMk cId="404796503" sldId="269"/>
        </pc:sldMkLst>
      </pc:sldChg>
      <pc:sldChg chg="add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4060037995" sldId="269"/>
        </pc:sldMkLst>
      </pc:sldChg>
      <pc:sldChg chg="add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1136909905" sldId="270"/>
        </pc:sldMkLst>
      </pc:sldChg>
      <pc:sldChg chg="del">
        <pc:chgData name="BEN KHALFALLAH Hela (EXT) ItimAsiSdcVdf" userId="d55be94f-4073-46ba-88ef-465599598fde" providerId="ADAL" clId="{A4C87DB2-18A6-49D7-B48D-FB60F06C4AC3}" dt="2020-10-02T09:49:32.441" v="917" actId="2696"/>
        <pc:sldMkLst>
          <pc:docMk/>
          <pc:sldMk cId="2721016149" sldId="270"/>
        </pc:sldMkLst>
      </pc:sldChg>
      <pc:sldChg chg="del">
        <pc:chgData name="BEN KHALFALLAH Hela (EXT) ItimAsiSdcVdf" userId="d55be94f-4073-46ba-88ef-465599598fde" providerId="ADAL" clId="{A4C87DB2-18A6-49D7-B48D-FB60F06C4AC3}" dt="2020-10-01T17:35:52.892" v="58" actId="2696"/>
        <pc:sldMkLst>
          <pc:docMk/>
          <pc:sldMk cId="3881778066" sldId="271"/>
        </pc:sldMkLst>
      </pc:sldChg>
      <pc:sldChg chg="del">
        <pc:chgData name="BEN KHALFALLAH Hela (EXT) ItimAsiSdcVdf" userId="d55be94f-4073-46ba-88ef-465599598fde" providerId="ADAL" clId="{A4C87DB2-18A6-49D7-B48D-FB60F06C4AC3}" dt="2020-10-02T09:49:32.364" v="912" actId="2696"/>
        <pc:sldMkLst>
          <pc:docMk/>
          <pc:sldMk cId="721062887" sldId="272"/>
        </pc:sldMkLst>
      </pc:sldChg>
      <pc:sldChg chg="delSp add setBg delDesignElem">
        <pc:chgData name="BEN KHALFALLAH Hela (EXT) ItimAsiSdcVdf" userId="d55be94f-4073-46ba-88ef-465599598fde" providerId="ADAL" clId="{A4C87DB2-18A6-49D7-B48D-FB60F06C4AC3}" dt="2020-10-02T09:49:37.953" v="923"/>
        <pc:sldMkLst>
          <pc:docMk/>
          <pc:sldMk cId="1287569695" sldId="272"/>
        </pc:sldMkLst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1287569695" sldId="272"/>
            <ac:spMk id="71" creationId="{F240A2FC-E2C3-458D-96B4-5DF9028D93A5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1287569695" sldId="272"/>
            <ac:spMk id="73" creationId="{5F097929-F3D6-4D1F-8AFC-CF348171A9E1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1287569695" sldId="272"/>
            <ac:spMk id="77" creationId="{33428ACC-71EC-4171-9527-10983BA6B41D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1287569695" sldId="272"/>
            <ac:spMk id="81" creationId="{2B9BBBC4-97A3-47D2-BFFE-A68530CDB9DC}"/>
          </ac:spMkLst>
        </pc:spChg>
        <pc:spChg chg="del">
          <ac:chgData name="BEN KHALFALLAH Hela (EXT) ItimAsiSdcVdf" userId="d55be94f-4073-46ba-88ef-465599598fde" providerId="ADAL" clId="{A4C87DB2-18A6-49D7-B48D-FB60F06C4AC3}" dt="2020-10-02T09:49:37.953" v="923"/>
          <ac:spMkLst>
            <pc:docMk/>
            <pc:sldMk cId="1287569695" sldId="272"/>
            <ac:spMk id="83" creationId="{78967BEA-EA6A-4FF1-94E2-B010B61A36A9}"/>
          </ac:spMkLst>
        </pc:sp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1287569695" sldId="272"/>
            <ac:cxnSpMk id="75" creationId="{43074C91-9045-414B-B5F9-567DAE3EED25}"/>
          </ac:cxnSpMkLst>
        </pc:cxnChg>
        <pc:cxnChg chg="del">
          <ac:chgData name="BEN KHALFALLAH Hela (EXT) ItimAsiSdcVdf" userId="d55be94f-4073-46ba-88ef-465599598fde" providerId="ADAL" clId="{A4C87DB2-18A6-49D7-B48D-FB60F06C4AC3}" dt="2020-10-02T09:49:37.953" v="923"/>
          <ac:cxnSpMkLst>
            <pc:docMk/>
            <pc:sldMk cId="1287569695" sldId="272"/>
            <ac:cxnSpMk id="79" creationId="{BA22713B-ABB6-4391-97F9-0449A2B9B664}"/>
          </ac:cxnSpMkLst>
        </pc:cxnChg>
      </pc:sldChg>
      <pc:sldChg chg="addSp delSp modSp">
        <pc:chgData name="BEN KHALFALLAH Hela (EXT) ItimAsiSdcVdf" userId="d55be94f-4073-46ba-88ef-465599598fde" providerId="ADAL" clId="{A4C87DB2-18A6-49D7-B48D-FB60F06C4AC3}" dt="2020-10-02T11:52:54.487" v="2257" actId="1076"/>
        <pc:sldMkLst>
          <pc:docMk/>
          <pc:sldMk cId="1333983657" sldId="274"/>
        </pc:sldMkLst>
        <pc:spChg chg="add mod">
          <ac:chgData name="BEN KHALFALLAH Hela (EXT) ItimAsiSdcVdf" userId="d55be94f-4073-46ba-88ef-465599598fde" providerId="ADAL" clId="{A4C87DB2-18A6-49D7-B48D-FB60F06C4AC3}" dt="2020-10-02T09:13:59.203" v="112" actId="14100"/>
          <ac:spMkLst>
            <pc:docMk/>
            <pc:sldMk cId="1333983657" sldId="274"/>
            <ac:spMk id="3" creationId="{DC99F29E-1332-436F-995D-CB6EF9621CF3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21:55.772" v="147" actId="478"/>
          <ac:spMkLst>
            <pc:docMk/>
            <pc:sldMk cId="1333983657" sldId="274"/>
            <ac:spMk id="5" creationId="{2ECE3770-14C4-4BC6-B41C-4DEDE0D93672}"/>
          </ac:spMkLst>
        </pc:spChg>
        <pc:spChg chg="add mod">
          <ac:chgData name="BEN KHALFALLAH Hela (EXT) ItimAsiSdcVdf" userId="d55be94f-4073-46ba-88ef-465599598fde" providerId="ADAL" clId="{A4C87DB2-18A6-49D7-B48D-FB60F06C4AC3}" dt="2020-10-02T09:23:39.315" v="173" actId="1035"/>
          <ac:spMkLst>
            <pc:docMk/>
            <pc:sldMk cId="1333983657" sldId="274"/>
            <ac:spMk id="6" creationId="{A9AE0DC7-4278-4D41-A041-C68BF9E102C7}"/>
          </ac:spMkLst>
        </pc:spChg>
        <pc:spChg chg="add mod">
          <ac:chgData name="BEN KHALFALLAH Hela (EXT) ItimAsiSdcVdf" userId="d55be94f-4073-46ba-88ef-465599598fde" providerId="ADAL" clId="{A4C87DB2-18A6-49D7-B48D-FB60F06C4AC3}" dt="2020-10-02T09:23:41.372" v="175" actId="1035"/>
          <ac:spMkLst>
            <pc:docMk/>
            <pc:sldMk cId="1333983657" sldId="274"/>
            <ac:spMk id="7" creationId="{3B8AC7A7-EA8C-4301-9E5B-4899A70E44B7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2:47.639" v="2255" actId="1076"/>
          <ac:spMkLst>
            <pc:docMk/>
            <pc:sldMk cId="1333983657" sldId="274"/>
            <ac:spMk id="17" creationId="{FDDC0F3C-4DA4-4DE8-A380-41DFA520AD4D}"/>
          </ac:spMkLst>
        </pc:spChg>
        <pc:spChg chg="mod">
          <ac:chgData name="BEN KHALFALLAH Hela (EXT) ItimAsiSdcVdf" userId="d55be94f-4073-46ba-88ef-465599598fde" providerId="ADAL" clId="{A4C87DB2-18A6-49D7-B48D-FB60F06C4AC3}" dt="2020-10-02T11:52:54.487" v="2257" actId="1076"/>
          <ac:spMkLst>
            <pc:docMk/>
            <pc:sldMk cId="1333983657" sldId="274"/>
            <ac:spMk id="22" creationId="{BCEE573B-FEE0-435A-9614-B8985C696697}"/>
          </ac:spMkLst>
        </pc:spChg>
        <pc:picChg chg="add mod">
          <ac:chgData name="BEN KHALFALLAH Hela (EXT) ItimAsiSdcVdf" userId="d55be94f-4073-46ba-88ef-465599598fde" providerId="ADAL" clId="{A4C87DB2-18A6-49D7-B48D-FB60F06C4AC3}" dt="2020-10-02T10:11:00.858" v="1074" actId="1076"/>
          <ac:picMkLst>
            <pc:docMk/>
            <pc:sldMk cId="1333983657" sldId="274"/>
            <ac:picMk id="8" creationId="{B988E136-AF64-4BAD-A12E-8BF0FAB7D2E0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2T10:09:18.566" v="1066" actId="478"/>
          <ac:picMkLst>
            <pc:docMk/>
            <pc:sldMk cId="1333983657" sldId="274"/>
            <ac:picMk id="9" creationId="{3042AF69-5FE9-46C1-9DA6-355865E6121A}"/>
          </ac:picMkLst>
        </pc:picChg>
        <pc:picChg chg="add del">
          <ac:chgData name="BEN KHALFALLAH Hela (EXT) ItimAsiSdcVdf" userId="d55be94f-4073-46ba-88ef-465599598fde" providerId="ADAL" clId="{A4C87DB2-18A6-49D7-B48D-FB60F06C4AC3}" dt="2020-10-02T10:09:20.764" v="1068"/>
          <ac:picMkLst>
            <pc:docMk/>
            <pc:sldMk cId="1333983657" sldId="274"/>
            <ac:picMk id="10" creationId="{519EC17E-14F2-4250-AC67-DC962CCC1275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11:03.118" v="1075" actId="1076"/>
          <ac:picMkLst>
            <pc:docMk/>
            <pc:sldMk cId="1333983657" sldId="274"/>
            <ac:picMk id="11" creationId="{FB00651D-B0E6-4D2E-9DCB-0381E59A84CF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2T10:11:11.756" v="1077" actId="478"/>
          <ac:picMkLst>
            <pc:docMk/>
            <pc:sldMk cId="1333983657" sldId="274"/>
            <ac:picMk id="12" creationId="{DC91C480-7347-4324-AB25-C3616DC2BA76}"/>
          </ac:picMkLst>
        </pc:picChg>
        <pc:picChg chg="add del">
          <ac:chgData name="BEN KHALFALLAH Hela (EXT) ItimAsiSdcVdf" userId="d55be94f-4073-46ba-88ef-465599598fde" providerId="ADAL" clId="{A4C87DB2-18A6-49D7-B48D-FB60F06C4AC3}" dt="2020-10-02T10:11:27.809" v="1079"/>
          <ac:picMkLst>
            <pc:docMk/>
            <pc:sldMk cId="1333983657" sldId="274"/>
            <ac:picMk id="13" creationId="{F0F9D462-201C-4AC8-B772-D567C5B596A6}"/>
          </ac:picMkLst>
        </pc:picChg>
        <pc:picChg chg="del">
          <ac:chgData name="BEN KHALFALLAH Hela (EXT) ItimAsiSdcVdf" userId="d55be94f-4073-46ba-88ef-465599598fde" providerId="ADAL" clId="{A4C87DB2-18A6-49D7-B48D-FB60F06C4AC3}" dt="2020-10-02T10:07:27.963" v="1061" actId="478"/>
          <ac:picMkLst>
            <pc:docMk/>
            <pc:sldMk cId="1333983657" sldId="274"/>
            <ac:picMk id="14" creationId="{272C0B46-706E-48F5-91CC-3C6BD9B13392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11:58.126" v="1085" actId="1076"/>
          <ac:picMkLst>
            <pc:docMk/>
            <pc:sldMk cId="1333983657" sldId="274"/>
            <ac:picMk id="15" creationId="{A06CC51B-CC3E-484D-BE4C-7CB2C184996A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12:25.905" v="1088" actId="1076"/>
          <ac:picMkLst>
            <pc:docMk/>
            <pc:sldMk cId="1333983657" sldId="274"/>
            <ac:picMk id="16" creationId="{97876F27-9F56-4354-BEE4-BD3F20EF46A8}"/>
          </ac:picMkLst>
        </pc:picChg>
      </pc:sldChg>
      <pc:sldChg chg="addSp delSp modSp">
        <pc:chgData name="BEN KHALFALLAH Hela (EXT) ItimAsiSdcVdf" userId="d55be94f-4073-46ba-88ef-465599598fde" providerId="ADAL" clId="{A4C87DB2-18A6-49D7-B48D-FB60F06C4AC3}" dt="2020-10-02T10:14:15.219" v="1111" actId="1076"/>
        <pc:sldMkLst>
          <pc:docMk/>
          <pc:sldMk cId="2258307060" sldId="275"/>
        </pc:sldMkLst>
        <pc:spChg chg="add del mod">
          <ac:chgData name="BEN KHALFALLAH Hela (EXT) ItimAsiSdcVdf" userId="d55be94f-4073-46ba-88ef-465599598fde" providerId="ADAL" clId="{A4C87DB2-18A6-49D7-B48D-FB60F06C4AC3}" dt="2020-10-02T09:57:13.249" v="977" actId="478"/>
          <ac:spMkLst>
            <pc:docMk/>
            <pc:sldMk cId="2258307060" sldId="275"/>
            <ac:spMk id="3" creationId="{09D522C0-5200-4288-80AA-D788889E71EE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1:57.030" v="998" actId="14100"/>
          <ac:spMkLst>
            <pc:docMk/>
            <pc:sldMk cId="2258307060" sldId="275"/>
            <ac:spMk id="5" creationId="{973ABAAE-1ABC-4CFC-8E48-2CE26AD1D615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2:14.580" v="1008" actId="20577"/>
          <ac:spMkLst>
            <pc:docMk/>
            <pc:sldMk cId="2258307060" sldId="275"/>
            <ac:spMk id="6" creationId="{B9B7B0CF-568E-41EA-9A9B-BA17A8EC069C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9:58.602" v="641" actId="1076"/>
          <ac:spMkLst>
            <pc:docMk/>
            <pc:sldMk cId="2258307060" sldId="275"/>
            <ac:spMk id="13" creationId="{35AC7AAD-2282-4F73-8100-F5961CDDD1F1}"/>
          </ac:spMkLst>
        </pc:spChg>
        <pc:picChg chg="add mod">
          <ac:chgData name="BEN KHALFALLAH Hela (EXT) ItimAsiSdcVdf" userId="d55be94f-4073-46ba-88ef-465599598fde" providerId="ADAL" clId="{A4C87DB2-18A6-49D7-B48D-FB60F06C4AC3}" dt="2020-10-02T10:14:10.335" v="1109" actId="1076"/>
          <ac:picMkLst>
            <pc:docMk/>
            <pc:sldMk cId="2258307060" sldId="275"/>
            <ac:picMk id="7" creationId="{31BE428C-AF3A-4B6D-992A-A34CCB33AEC6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14:11.782" v="1110" actId="1076"/>
          <ac:picMkLst>
            <pc:docMk/>
            <pc:sldMk cId="2258307060" sldId="275"/>
            <ac:picMk id="8" creationId="{C3A0E890-AFE6-4E21-8CD4-A5F3B112A2E1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14:15.219" v="1111" actId="1076"/>
          <ac:picMkLst>
            <pc:docMk/>
            <pc:sldMk cId="2258307060" sldId="275"/>
            <ac:picMk id="9" creationId="{86C60407-1B41-4604-8598-44A419D5C74E}"/>
          </ac:picMkLst>
        </pc:picChg>
        <pc:picChg chg="del mod">
          <ac:chgData name="BEN KHALFALLAH Hela (EXT) ItimAsiSdcVdf" userId="d55be94f-4073-46ba-88ef-465599598fde" providerId="ADAL" clId="{A4C87DB2-18A6-49D7-B48D-FB60F06C4AC3}" dt="2020-10-02T10:01:46.609" v="995" actId="478"/>
          <ac:picMkLst>
            <pc:docMk/>
            <pc:sldMk cId="2258307060" sldId="275"/>
            <ac:picMk id="10242" creationId="{CE7D25BF-8CDB-4168-A3F4-F67A6487FD28}"/>
          </ac:picMkLst>
        </pc:picChg>
      </pc:sldChg>
      <pc:sldChg chg="addSp delSp modSp">
        <pc:chgData name="BEN KHALFALLAH Hela (EXT) ItimAsiSdcVdf" userId="d55be94f-4073-46ba-88ef-465599598fde" providerId="ADAL" clId="{A4C87DB2-18A6-49D7-B48D-FB60F06C4AC3}" dt="2020-10-02T10:46:58.920" v="1320" actId="1076"/>
        <pc:sldMkLst>
          <pc:docMk/>
          <pc:sldMk cId="3645460075" sldId="276"/>
        </pc:sldMkLst>
        <pc:spChg chg="add del mod">
          <ac:chgData name="BEN KHALFALLAH Hela (EXT) ItimAsiSdcVdf" userId="d55be94f-4073-46ba-88ef-465599598fde" providerId="ADAL" clId="{A4C87DB2-18A6-49D7-B48D-FB60F06C4AC3}" dt="2020-10-02T09:57:17.639" v="978" actId="478"/>
          <ac:spMkLst>
            <pc:docMk/>
            <pc:sldMk cId="3645460075" sldId="276"/>
            <ac:spMk id="3" creationId="{704C27E3-2AB6-4534-BAB9-4D10EE32E860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10:03:39.748" v="1012" actId="478"/>
          <ac:spMkLst>
            <pc:docMk/>
            <pc:sldMk cId="3645460075" sldId="276"/>
            <ac:spMk id="5" creationId="{06D49685-8AA9-48DC-AC1B-AAF91E51BD94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4:29.479" v="1018" actId="14100"/>
          <ac:spMkLst>
            <pc:docMk/>
            <pc:sldMk cId="3645460075" sldId="276"/>
            <ac:spMk id="6" creationId="{499321B5-6606-47BF-9B7A-6FDF4E0CBA3F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5:42.150" v="1044" actId="255"/>
          <ac:spMkLst>
            <pc:docMk/>
            <pc:sldMk cId="3645460075" sldId="276"/>
            <ac:spMk id="7" creationId="{BE9B8CA6-4517-4D72-82D8-BF6B9E0D149B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6:11.598" v="1051" actId="693"/>
          <ac:spMkLst>
            <pc:docMk/>
            <pc:sldMk cId="3645460075" sldId="276"/>
            <ac:spMk id="8" creationId="{98CE4514-D934-4D02-A311-072E9FEFE953}"/>
          </ac:spMkLst>
        </pc:spChg>
        <pc:spChg chg="add mod">
          <ac:chgData name="BEN KHALFALLAH Hela (EXT) ItimAsiSdcVdf" userId="d55be94f-4073-46ba-88ef-465599598fde" providerId="ADAL" clId="{A4C87DB2-18A6-49D7-B48D-FB60F06C4AC3}" dt="2020-10-02T10:46:58.920" v="1320" actId="1076"/>
          <ac:spMkLst>
            <pc:docMk/>
            <pc:sldMk cId="3645460075" sldId="276"/>
            <ac:spMk id="13" creationId="{0B43D4D6-8623-4412-AD9C-A2BD03D8297E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6:21.237" v="1053" actId="1076"/>
          <ac:spMkLst>
            <pc:docMk/>
            <pc:sldMk cId="3645460075" sldId="276"/>
            <ac:spMk id="18" creationId="{15C6A840-2CC6-479B-A166-AAAD778A49F1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6:33.430" v="1057" actId="14100"/>
          <ac:spMkLst>
            <pc:docMk/>
            <pc:sldMk cId="3645460075" sldId="276"/>
            <ac:spMk id="19" creationId="{0DABD1CD-97A0-401E-B734-0BD51093AA0F}"/>
          </ac:spMkLst>
        </pc:spChg>
        <pc:spChg chg="add mod">
          <ac:chgData name="BEN KHALFALLAH Hela (EXT) ItimAsiSdcVdf" userId="d55be94f-4073-46ba-88ef-465599598fde" providerId="ADAL" clId="{A4C87DB2-18A6-49D7-B48D-FB60F06C4AC3}" dt="2020-10-02T10:06:49.655" v="1060" actId="14100"/>
          <ac:spMkLst>
            <pc:docMk/>
            <pc:sldMk cId="3645460075" sldId="276"/>
            <ac:spMk id="20" creationId="{777EF05F-4DAB-4E62-A5F1-D5E9596A548E}"/>
          </ac:spMkLst>
        </pc:spChg>
        <pc:picChg chg="del mod">
          <ac:chgData name="BEN KHALFALLAH Hela (EXT) ItimAsiSdcVdf" userId="d55be94f-4073-46ba-88ef-465599598fde" providerId="ADAL" clId="{A4C87DB2-18A6-49D7-B48D-FB60F06C4AC3}" dt="2020-10-02T10:02:28.335" v="1009" actId="478"/>
          <ac:picMkLst>
            <pc:docMk/>
            <pc:sldMk cId="3645460075" sldId="276"/>
            <ac:picMk id="12290" creationId="{4FA508A5-1D43-42BE-A36A-DD4D92CA4DF8}"/>
          </ac:picMkLst>
        </pc:picChg>
      </pc:sldChg>
      <pc:sldChg chg="addSp delSp modSp">
        <pc:chgData name="BEN KHALFALLAH Hela (EXT) ItimAsiSdcVdf" userId="d55be94f-4073-46ba-88ef-465599598fde" providerId="ADAL" clId="{A4C87DB2-18A6-49D7-B48D-FB60F06C4AC3}" dt="2020-10-02T10:50:29.254" v="1335" actId="1076"/>
        <pc:sldMkLst>
          <pc:docMk/>
          <pc:sldMk cId="2433047084" sldId="277"/>
        </pc:sldMkLst>
        <pc:spChg chg="mod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2" creationId="{FC3A0569-8723-497E-9895-FC5FB07626CC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57:22.352" v="979" actId="478"/>
          <ac:spMkLst>
            <pc:docMk/>
            <pc:sldMk cId="2433047084" sldId="277"/>
            <ac:spMk id="3" creationId="{0AB90377-17C1-43C7-ACD4-6F287D778F85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5" creationId="{3F0E15E3-5A61-46D9-B47A-2FCBFC0FA4FD}"/>
          </ac:spMkLst>
        </pc:spChg>
        <pc:spChg chg="add del mod ord">
          <ac:chgData name="BEN KHALFALLAH Hela (EXT) ItimAsiSdcVdf" userId="d55be94f-4073-46ba-88ef-465599598fde" providerId="ADAL" clId="{A4C87DB2-18A6-49D7-B48D-FB60F06C4AC3}" dt="2020-10-02T10:50:18.512" v="1331"/>
          <ac:spMkLst>
            <pc:docMk/>
            <pc:sldMk cId="2433047084" sldId="277"/>
            <ac:spMk id="7" creationId="{198834B1-D381-4AB8-8134-3437201B19A6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0:29.254" v="1335" actId="1076"/>
          <ac:spMkLst>
            <pc:docMk/>
            <pc:sldMk cId="2433047084" sldId="277"/>
            <ac:spMk id="21" creationId="{88EE0229-7F1E-4A91-A619-E965481EA247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78" creationId="{F240A2FC-E2C3-458D-96B4-5DF9028D93A5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80" creationId="{5F097929-F3D6-4D1F-8AFC-CF348171A9E1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84" creationId="{33428ACC-71EC-4171-9527-10983BA6B41D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88" creationId="{2B9BBBC4-97A3-47D2-BFFE-A68530CDB9DC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90" creationId="{78967BEA-EA6A-4FF1-94E2-B010B61A36A9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95" creationId="{08CB54FC-0B2A-4107-9A70-958B90B76585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99" creationId="{6587DBF8-5C50-4034-8B79-FE54A01A8E15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10.628" v="1328" actId="26606"/>
          <ac:spMkLst>
            <pc:docMk/>
            <pc:sldMk cId="2433047084" sldId="277"/>
            <ac:spMk id="101" creationId="{14720853-E885-4BE5-BFE2-24004CEF6952}"/>
          </ac:spMkLst>
        </pc:spChg>
        <pc:picChg chg="add del mod">
          <ac:chgData name="BEN KHALFALLAH Hela (EXT) ItimAsiSdcVdf" userId="d55be94f-4073-46ba-88ef-465599598fde" providerId="ADAL" clId="{A4C87DB2-18A6-49D7-B48D-FB60F06C4AC3}" dt="2020-10-02T10:47:40.090" v="1321" actId="478"/>
          <ac:picMkLst>
            <pc:docMk/>
            <pc:sldMk cId="2433047084" sldId="277"/>
            <ac:picMk id="6" creationId="{DA837ABD-83BC-405B-AB0F-726892FC5819}"/>
          </ac:picMkLst>
        </pc:picChg>
        <pc:picChg chg="add mod ord">
          <ac:chgData name="BEN KHALFALLAH Hela (EXT) ItimAsiSdcVdf" userId="d55be94f-4073-46ba-88ef-465599598fde" providerId="ADAL" clId="{A4C87DB2-18A6-49D7-B48D-FB60F06C4AC3}" dt="2020-10-02T10:50:15.884" v="1330" actId="1076"/>
          <ac:picMkLst>
            <pc:docMk/>
            <pc:sldMk cId="2433047084" sldId="277"/>
            <ac:picMk id="8" creationId="{3F263FB3-36FF-4E59-9231-64A04EEED1E9}"/>
          </ac:picMkLst>
        </pc:picChg>
        <pc:picChg chg="del">
          <ac:chgData name="BEN KHALFALLAH Hela (EXT) ItimAsiSdcVdf" userId="d55be94f-4073-46ba-88ef-465599598fde" providerId="ADAL" clId="{A4C87DB2-18A6-49D7-B48D-FB60F06C4AC3}" dt="2020-10-02T10:14:35.872" v="1112" actId="478"/>
          <ac:picMkLst>
            <pc:docMk/>
            <pc:sldMk cId="2433047084" sldId="277"/>
            <ac:picMk id="11266" creationId="{9D04A756-D598-400E-9860-C1B37302EEC2}"/>
          </ac:picMkLst>
        </pc:picChg>
        <pc:cxnChg chg="add del">
          <ac:chgData name="BEN KHALFALLAH Hela (EXT) ItimAsiSdcVdf" userId="d55be94f-4073-46ba-88ef-465599598fde" providerId="ADAL" clId="{A4C87DB2-18A6-49D7-B48D-FB60F06C4AC3}" dt="2020-10-02T10:50:10.628" v="1328" actId="26606"/>
          <ac:cxnSpMkLst>
            <pc:docMk/>
            <pc:sldMk cId="2433047084" sldId="277"/>
            <ac:cxnSpMk id="82" creationId="{43074C91-9045-414B-B5F9-567DAE3EED25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0:50:10.628" v="1328" actId="26606"/>
          <ac:cxnSpMkLst>
            <pc:docMk/>
            <pc:sldMk cId="2433047084" sldId="277"/>
            <ac:cxnSpMk id="86" creationId="{BA22713B-ABB6-4391-97F9-0449A2B9B664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0:50:10.628" v="1328" actId="26606"/>
          <ac:cxnSpMkLst>
            <pc:docMk/>
            <pc:sldMk cId="2433047084" sldId="277"/>
            <ac:cxnSpMk id="97" creationId="{7855A9B5-1710-4B19-B0F1-CDFDD4ED5B7E}"/>
          </ac:cxnSpMkLst>
        </pc:cxnChg>
      </pc:sldChg>
      <pc:sldChg chg="modSp">
        <pc:chgData name="BEN KHALFALLAH Hela (EXT) ItimAsiSdcVdf" userId="d55be94f-4073-46ba-88ef-465599598fde" providerId="ADAL" clId="{A4C87DB2-18A6-49D7-B48D-FB60F06C4AC3}" dt="2020-10-02T11:03:40.306" v="1674" actId="20577"/>
        <pc:sldMkLst>
          <pc:docMk/>
          <pc:sldMk cId="3207422415" sldId="278"/>
        </pc:sldMkLst>
        <pc:spChg chg="mod">
          <ac:chgData name="BEN KHALFALLAH Hela (EXT) ItimAsiSdcVdf" userId="d55be94f-4073-46ba-88ef-465599598fde" providerId="ADAL" clId="{A4C87DB2-18A6-49D7-B48D-FB60F06C4AC3}" dt="2020-10-02T11:03:40.306" v="1674" actId="20577"/>
          <ac:spMkLst>
            <pc:docMk/>
            <pc:sldMk cId="3207422415" sldId="278"/>
            <ac:spMk id="2" creationId="{5EDC22E9-09F3-460F-8FDE-3128731CC7ED}"/>
          </ac:spMkLst>
        </pc:spChg>
      </pc:sldChg>
      <pc:sldChg chg="add del ord">
        <pc:chgData name="BEN KHALFALLAH Hela (EXT) ItimAsiSdcVdf" userId="d55be94f-4073-46ba-88ef-465599598fde" providerId="ADAL" clId="{A4C87DB2-18A6-49D7-B48D-FB60F06C4AC3}" dt="2020-10-02T10:32:07.548" v="1308" actId="2696"/>
        <pc:sldMkLst>
          <pc:docMk/>
          <pc:sldMk cId="230070226" sldId="279"/>
        </pc:sldMkLst>
      </pc:sldChg>
      <pc:sldChg chg="modSp del">
        <pc:chgData name="BEN KHALFALLAH Hela (EXT) ItimAsiSdcVdf" userId="d55be94f-4073-46ba-88ef-465599598fde" providerId="ADAL" clId="{A4C87DB2-18A6-49D7-B48D-FB60F06C4AC3}" dt="2020-10-02T10:22:11.269" v="1290" actId="2696"/>
        <pc:sldMkLst>
          <pc:docMk/>
          <pc:sldMk cId="1074187291" sldId="279"/>
        </pc:sldMkLst>
        <pc:spChg chg="mod">
          <ac:chgData name="BEN KHALFALLAH Hela (EXT) ItimAsiSdcVdf" userId="d55be94f-4073-46ba-88ef-465599598fde" providerId="ADAL" clId="{A4C87DB2-18A6-49D7-B48D-FB60F06C4AC3}" dt="2020-09-15T06:29:40.479" v="5" actId="20577"/>
          <ac:spMkLst>
            <pc:docMk/>
            <pc:sldMk cId="1074187291" sldId="279"/>
            <ac:spMk id="9" creationId="{6123E3A8-5CE4-40A4-97CA-E755F503C717}"/>
          </ac:spMkLst>
        </pc:spChg>
        <pc:spChg chg="mod">
          <ac:chgData name="BEN KHALFALLAH Hela (EXT) ItimAsiSdcVdf" userId="d55be94f-4073-46ba-88ef-465599598fde" providerId="ADAL" clId="{A4C87DB2-18A6-49D7-B48D-FB60F06C4AC3}" dt="2020-09-15T06:29:42.694" v="6" actId="20577"/>
          <ac:spMkLst>
            <pc:docMk/>
            <pc:sldMk cId="1074187291" sldId="279"/>
            <ac:spMk id="10" creationId="{25D5763F-0870-4A12-839A-36D1F691150F}"/>
          </ac:spMkLst>
        </pc:spChg>
        <pc:spChg chg="mod">
          <ac:chgData name="BEN KHALFALLAH Hela (EXT) ItimAsiSdcVdf" userId="d55be94f-4073-46ba-88ef-465599598fde" providerId="ADAL" clId="{A4C87DB2-18A6-49D7-B48D-FB60F06C4AC3}" dt="2020-09-15T06:29:33.313" v="4" actId="1076"/>
          <ac:spMkLst>
            <pc:docMk/>
            <pc:sldMk cId="1074187291" sldId="279"/>
            <ac:spMk id="20" creationId="{D3E8F4AD-7C1A-433B-8B80-31EF54BBDF61}"/>
          </ac:spMkLst>
        </pc:spChg>
        <pc:cxnChg chg="mod">
          <ac:chgData name="BEN KHALFALLAH Hela (EXT) ItimAsiSdcVdf" userId="d55be94f-4073-46ba-88ef-465599598fde" providerId="ADAL" clId="{A4C87DB2-18A6-49D7-B48D-FB60F06C4AC3}" dt="2020-09-15T06:29:40.479" v="5" actId="20577"/>
          <ac:cxnSpMkLst>
            <pc:docMk/>
            <pc:sldMk cId="1074187291" sldId="279"/>
            <ac:cxnSpMk id="15" creationId="{DD3738D8-7828-4B97-9A61-73270AE13256}"/>
          </ac:cxnSpMkLst>
        </pc:cxnChg>
        <pc:cxnChg chg="mod">
          <ac:chgData name="BEN KHALFALLAH Hela (EXT) ItimAsiSdcVdf" userId="d55be94f-4073-46ba-88ef-465599598fde" providerId="ADAL" clId="{A4C87DB2-18A6-49D7-B48D-FB60F06C4AC3}" dt="2020-09-15T06:29:33.313" v="4" actId="1076"/>
          <ac:cxnSpMkLst>
            <pc:docMk/>
            <pc:sldMk cId="1074187291" sldId="279"/>
            <ac:cxnSpMk id="16" creationId="{F08FE632-228E-4BCF-AA59-CF9F335B0AB4}"/>
          </ac:cxnSpMkLst>
        </pc:cxnChg>
        <pc:cxnChg chg="mod">
          <ac:chgData name="BEN KHALFALLAH Hela (EXT) ItimAsiSdcVdf" userId="d55be94f-4073-46ba-88ef-465599598fde" providerId="ADAL" clId="{A4C87DB2-18A6-49D7-B48D-FB60F06C4AC3}" dt="2020-09-15T06:29:42.694" v="6" actId="20577"/>
          <ac:cxnSpMkLst>
            <pc:docMk/>
            <pc:sldMk cId="1074187291" sldId="279"/>
            <ac:cxnSpMk id="17" creationId="{43C8B9BC-9FC9-44BB-B05D-6A610CF5729E}"/>
          </ac:cxnSpMkLst>
        </pc:cxnChg>
      </pc:sldChg>
      <pc:sldChg chg="modSp add">
        <pc:chgData name="BEN KHALFALLAH Hela (EXT) ItimAsiSdcVdf" userId="d55be94f-4073-46ba-88ef-465599598fde" providerId="ADAL" clId="{A4C87DB2-18A6-49D7-B48D-FB60F06C4AC3}" dt="2020-10-02T11:03:58.622" v="1693" actId="20577"/>
        <pc:sldMkLst>
          <pc:docMk/>
          <pc:sldMk cId="2288329592" sldId="279"/>
        </pc:sldMkLst>
        <pc:spChg chg="mod">
          <ac:chgData name="BEN KHALFALLAH Hela (EXT) ItimAsiSdcVdf" userId="d55be94f-4073-46ba-88ef-465599598fde" providerId="ADAL" clId="{A4C87DB2-18A6-49D7-B48D-FB60F06C4AC3}" dt="2020-10-02T11:03:58.622" v="1693" actId="20577"/>
          <ac:spMkLst>
            <pc:docMk/>
            <pc:sldMk cId="2288329592" sldId="279"/>
            <ac:spMk id="2" creationId="{8BAB7225-2041-4966-8AA8-199732F5828B}"/>
          </ac:spMkLst>
        </pc:spChg>
      </pc:sldChg>
      <pc:sldChg chg="modSp add del">
        <pc:chgData name="BEN KHALFALLAH Hela (EXT) ItimAsiSdcVdf" userId="d55be94f-4073-46ba-88ef-465599598fde" providerId="ADAL" clId="{A4C87DB2-18A6-49D7-B48D-FB60F06C4AC3}" dt="2020-10-02T10:24:39.791" v="1298" actId="2696"/>
        <pc:sldMkLst>
          <pc:docMk/>
          <pc:sldMk cId="3470579583" sldId="279"/>
        </pc:sldMkLst>
        <pc:spChg chg="mod">
          <ac:chgData name="BEN KHALFALLAH Hela (EXT) ItimAsiSdcVdf" userId="d55be94f-4073-46ba-88ef-465599598fde" providerId="ADAL" clId="{A4C87DB2-18A6-49D7-B48D-FB60F06C4AC3}" dt="2020-10-02T10:24:03.105" v="1295" actId="20577"/>
          <ac:spMkLst>
            <pc:docMk/>
            <pc:sldMk cId="3470579583" sldId="279"/>
            <ac:spMk id="2" creationId="{8BAB7225-2041-4966-8AA8-199732F5828B}"/>
          </ac:spMkLst>
        </pc:spChg>
      </pc:sldChg>
      <pc:sldChg chg="add del">
        <pc:chgData name="BEN KHALFALLAH Hela (EXT) ItimAsiSdcVdf" userId="d55be94f-4073-46ba-88ef-465599598fde" providerId="ADAL" clId="{A4C87DB2-18A6-49D7-B48D-FB60F06C4AC3}" dt="2020-10-02T10:24:39.788" v="1297" actId="2696"/>
        <pc:sldMkLst>
          <pc:docMk/>
          <pc:sldMk cId="811774298" sldId="280"/>
        </pc:sldMkLst>
      </pc:sldChg>
      <pc:sldChg chg="del">
        <pc:chgData name="BEN KHALFALLAH Hela (EXT) ItimAsiSdcVdf" userId="d55be94f-4073-46ba-88ef-465599598fde" providerId="ADAL" clId="{A4C87DB2-18A6-49D7-B48D-FB60F06C4AC3}" dt="2020-10-02T10:22:11.280" v="1291" actId="2696"/>
        <pc:sldMkLst>
          <pc:docMk/>
          <pc:sldMk cId="1308909539" sldId="280"/>
        </pc:sldMkLst>
      </pc:sldChg>
      <pc:sldChg chg="addSp delSp modSp add">
        <pc:chgData name="BEN KHALFALLAH Hela (EXT) ItimAsiSdcVdf" userId="d55be94f-4073-46ba-88ef-465599598fde" providerId="ADAL" clId="{A4C87DB2-18A6-49D7-B48D-FB60F06C4AC3}" dt="2020-10-02T11:04:50.314" v="1719"/>
        <pc:sldMkLst>
          <pc:docMk/>
          <pc:sldMk cId="1361916990" sldId="280"/>
        </pc:sldMkLst>
        <pc:spChg chg="mod">
          <ac:chgData name="BEN KHALFALLAH Hela (EXT) ItimAsiSdcVdf" userId="d55be94f-4073-46ba-88ef-465599598fde" providerId="ADAL" clId="{A4C87DB2-18A6-49D7-B48D-FB60F06C4AC3}" dt="2020-10-02T11:04:16.096" v="1712" actId="20577"/>
          <ac:spMkLst>
            <pc:docMk/>
            <pc:sldMk cId="1361916990" sldId="280"/>
            <ac:spMk id="2" creationId="{A73D39F9-2A8C-432F-82C4-78BC3BA8B35B}"/>
          </ac:spMkLst>
        </pc:spChg>
        <pc:picChg chg="add del">
          <ac:chgData name="BEN KHALFALLAH Hela (EXT) ItimAsiSdcVdf" userId="d55be94f-4073-46ba-88ef-465599598fde" providerId="ADAL" clId="{A4C87DB2-18A6-49D7-B48D-FB60F06C4AC3}" dt="2020-10-02T11:04:50.314" v="1719"/>
          <ac:picMkLst>
            <pc:docMk/>
            <pc:sldMk cId="1361916990" sldId="280"/>
            <ac:picMk id="3" creationId="{A60971EF-0FB7-4149-95C2-6396569AC01D}"/>
          </ac:picMkLst>
        </pc:picChg>
      </pc:sldChg>
      <pc:sldChg chg="add del ord">
        <pc:chgData name="BEN KHALFALLAH Hela (EXT) ItimAsiSdcVdf" userId="d55be94f-4073-46ba-88ef-465599598fde" providerId="ADAL" clId="{A4C87DB2-18A6-49D7-B48D-FB60F06C4AC3}" dt="2020-10-02T10:32:07.583" v="1309" actId="2696"/>
        <pc:sldMkLst>
          <pc:docMk/>
          <pc:sldMk cId="3693400842" sldId="280"/>
        </pc:sldMkLst>
      </pc:sldChg>
      <pc:sldChg chg="add del">
        <pc:chgData name="BEN KHALFALLAH Hela (EXT) ItimAsiSdcVdf" userId="d55be94f-4073-46ba-88ef-465599598fde" providerId="ADAL" clId="{A4C87DB2-18A6-49D7-B48D-FB60F06C4AC3}" dt="2020-10-02T11:18:41.412" v="1861"/>
        <pc:sldMkLst>
          <pc:docMk/>
          <pc:sldMk cId="109122779" sldId="281"/>
        </pc:sldMkLst>
      </pc:sldChg>
      <pc:sldChg chg="add del">
        <pc:chgData name="BEN KHALFALLAH Hela (EXT) ItimAsiSdcVdf" userId="d55be94f-4073-46ba-88ef-465599598fde" providerId="ADAL" clId="{A4C87DB2-18A6-49D7-B48D-FB60F06C4AC3}" dt="2020-10-02T11:18:28.710" v="1858" actId="2696"/>
        <pc:sldMkLst>
          <pc:docMk/>
          <pc:sldMk cId="1529855420" sldId="281"/>
        </pc:sldMkLst>
      </pc:sldChg>
      <pc:sldChg chg="add del">
        <pc:chgData name="BEN KHALFALLAH Hela (EXT) ItimAsiSdcVdf" userId="d55be94f-4073-46ba-88ef-465599598fde" providerId="ADAL" clId="{A4C87DB2-18A6-49D7-B48D-FB60F06C4AC3}" dt="2020-10-02T10:24:39.785" v="1296" actId="2696"/>
        <pc:sldMkLst>
          <pc:docMk/>
          <pc:sldMk cId="1575048624" sldId="281"/>
        </pc:sldMkLst>
      </pc:sldChg>
      <pc:sldChg chg="add del">
        <pc:chgData name="BEN KHALFALLAH Hela (EXT) ItimAsiSdcVdf" userId="d55be94f-4073-46ba-88ef-465599598fde" providerId="ADAL" clId="{A4C87DB2-18A6-49D7-B48D-FB60F06C4AC3}" dt="2020-10-02T11:01:27.648" v="1596" actId="2696"/>
        <pc:sldMkLst>
          <pc:docMk/>
          <pc:sldMk cId="1811570248" sldId="281"/>
        </pc:sldMkLst>
      </pc:sldChg>
      <pc:sldChg chg="modSp add">
        <pc:chgData name="BEN KHALFALLAH Hela (EXT) ItimAsiSdcVdf" userId="d55be94f-4073-46ba-88ef-465599598fde" providerId="ADAL" clId="{A4C87DB2-18A6-49D7-B48D-FB60F06C4AC3}" dt="2020-10-02T11:35:21.158" v="2069" actId="1076"/>
        <pc:sldMkLst>
          <pc:docMk/>
          <pc:sldMk cId="2288371791" sldId="281"/>
        </pc:sldMkLst>
        <pc:spChg chg="mod">
          <ac:chgData name="BEN KHALFALLAH Hela (EXT) ItimAsiSdcVdf" userId="d55be94f-4073-46ba-88ef-465599598fde" providerId="ADAL" clId="{A4C87DB2-18A6-49D7-B48D-FB60F06C4AC3}" dt="2020-10-02T11:35:21.158" v="2069" actId="1076"/>
          <ac:spMkLst>
            <pc:docMk/>
            <pc:sldMk cId="2288371791" sldId="281"/>
            <ac:spMk id="6" creationId="{B9B65261-A420-4D1B-929A-DE3463249DC7}"/>
          </ac:spMkLst>
        </pc:spChg>
      </pc:sldChg>
      <pc:sldChg chg="modSp add del">
        <pc:chgData name="BEN KHALFALLAH Hela (EXT) ItimAsiSdcVdf" userId="d55be94f-4073-46ba-88ef-465599598fde" providerId="ADAL" clId="{A4C87DB2-18A6-49D7-B48D-FB60F06C4AC3}" dt="2020-10-02T10:32:07.638" v="1311" actId="2696"/>
        <pc:sldMkLst>
          <pc:docMk/>
          <pc:sldMk cId="3655732901" sldId="281"/>
        </pc:sldMkLst>
        <pc:spChg chg="mod">
          <ac:chgData name="BEN KHALFALLAH Hela (EXT) ItimAsiSdcVdf" userId="d55be94f-4073-46ba-88ef-465599598fde" providerId="ADAL" clId="{A4C87DB2-18A6-49D7-B48D-FB60F06C4AC3}" dt="2020-10-02T10:24:53.383" v="1302" actId="20577"/>
          <ac:spMkLst>
            <pc:docMk/>
            <pc:sldMk cId="3655732901" sldId="281"/>
            <ac:spMk id="5" creationId="{A475C68B-C207-4B8C-A035-EE020C1FADF9}"/>
          </ac:spMkLst>
        </pc:spChg>
      </pc:sldChg>
      <pc:sldChg chg="del">
        <pc:chgData name="BEN KHALFALLAH Hela (EXT) ItimAsiSdcVdf" userId="d55be94f-4073-46ba-88ef-465599598fde" providerId="ADAL" clId="{A4C87DB2-18A6-49D7-B48D-FB60F06C4AC3}" dt="2020-10-02T10:22:11.308" v="1292" actId="2696"/>
        <pc:sldMkLst>
          <pc:docMk/>
          <pc:sldMk cId="3760884311" sldId="281"/>
        </pc:sldMkLst>
      </pc:sldChg>
      <pc:sldChg chg="del">
        <pc:chgData name="BEN KHALFALLAH Hela (EXT) ItimAsiSdcVdf" userId="d55be94f-4073-46ba-88ef-465599598fde" providerId="ADAL" clId="{A4C87DB2-18A6-49D7-B48D-FB60F06C4AC3}" dt="2020-10-02T11:18:04.303" v="1853" actId="2696"/>
        <pc:sldMkLst>
          <pc:docMk/>
          <pc:sldMk cId="2391601239" sldId="282"/>
        </pc:sldMkLst>
      </pc:sldChg>
      <pc:sldChg chg="modSp add">
        <pc:chgData name="BEN KHALFALLAH Hela (EXT) ItimAsiSdcVdf" userId="d55be94f-4073-46ba-88ef-465599598fde" providerId="ADAL" clId="{A4C87DB2-18A6-49D7-B48D-FB60F06C4AC3}" dt="2020-10-02T11:22:47.703" v="1930"/>
        <pc:sldMkLst>
          <pc:docMk/>
          <pc:sldMk cId="4106370478" sldId="282"/>
        </pc:sldMkLst>
        <pc:spChg chg="mod">
          <ac:chgData name="BEN KHALFALLAH Hela (EXT) ItimAsiSdcVdf" userId="d55be94f-4073-46ba-88ef-465599598fde" providerId="ADAL" clId="{A4C87DB2-18A6-49D7-B48D-FB60F06C4AC3}" dt="2020-10-02T11:22:47.703" v="1930"/>
          <ac:spMkLst>
            <pc:docMk/>
            <pc:sldMk cId="4106370478" sldId="282"/>
            <ac:spMk id="2" creationId="{A8A1A782-9EBA-46A7-BFE8-619765FC17A5}"/>
          </ac:spMkLst>
        </pc:spChg>
        <pc:spChg chg="mod">
          <ac:chgData name="BEN KHALFALLAH Hela (EXT) ItimAsiSdcVdf" userId="d55be94f-4073-46ba-88ef-465599598fde" providerId="ADAL" clId="{A4C87DB2-18A6-49D7-B48D-FB60F06C4AC3}" dt="2020-10-02T11:22:18.198" v="1929" actId="1076"/>
          <ac:spMkLst>
            <pc:docMk/>
            <pc:sldMk cId="4106370478" sldId="282"/>
            <ac:spMk id="4" creationId="{3D6870D3-2AC7-4A2C-A667-46B5231A7993}"/>
          </ac:spMkLst>
        </pc:spChg>
        <pc:spChg chg="mod">
          <ac:chgData name="BEN KHALFALLAH Hela (EXT) ItimAsiSdcVdf" userId="d55be94f-4073-46ba-88ef-465599598fde" providerId="ADAL" clId="{A4C87DB2-18A6-49D7-B48D-FB60F06C4AC3}" dt="2020-10-02T11:20:11.976" v="1882" actId="20577"/>
          <ac:spMkLst>
            <pc:docMk/>
            <pc:sldMk cId="4106370478" sldId="282"/>
            <ac:spMk id="7" creationId="{689E6B18-3422-49EE-B2B8-1361E21FA654}"/>
          </ac:spMkLst>
        </pc:spChg>
      </pc:sldChg>
      <pc:sldChg chg="del">
        <pc:chgData name="BEN KHALFALLAH Hela (EXT) ItimAsiSdcVdf" userId="d55be94f-4073-46ba-88ef-465599598fde" providerId="ADAL" clId="{A4C87DB2-18A6-49D7-B48D-FB60F06C4AC3}" dt="2020-10-02T11:18:04.298" v="1852" actId="2696"/>
        <pc:sldMkLst>
          <pc:docMk/>
          <pc:sldMk cId="1731760386" sldId="283"/>
        </pc:sldMkLst>
      </pc:sldChg>
      <pc:sldChg chg="modSp add">
        <pc:chgData name="BEN KHALFALLAH Hela (EXT) ItimAsiSdcVdf" userId="d55be94f-4073-46ba-88ef-465599598fde" providerId="ADAL" clId="{A4C87DB2-18A6-49D7-B48D-FB60F06C4AC3}" dt="2020-10-02T11:23:13.524" v="1966" actId="14100"/>
        <pc:sldMkLst>
          <pc:docMk/>
          <pc:sldMk cId="2164504075" sldId="283"/>
        </pc:sldMkLst>
        <pc:spChg chg="mod">
          <ac:chgData name="BEN KHALFALLAH Hela (EXT) ItimAsiSdcVdf" userId="d55be94f-4073-46ba-88ef-465599598fde" providerId="ADAL" clId="{A4C87DB2-18A6-49D7-B48D-FB60F06C4AC3}" dt="2020-10-02T11:22:52.068" v="1931" actId="20577"/>
          <ac:spMkLst>
            <pc:docMk/>
            <pc:sldMk cId="2164504075" sldId="283"/>
            <ac:spMk id="2" creationId="{A8A1A782-9EBA-46A7-BFE8-619765FC17A5}"/>
          </ac:spMkLst>
        </pc:spChg>
        <pc:spChg chg="mod">
          <ac:chgData name="BEN KHALFALLAH Hela (EXT) ItimAsiSdcVdf" userId="d55be94f-4073-46ba-88ef-465599598fde" providerId="ADAL" clId="{A4C87DB2-18A6-49D7-B48D-FB60F06C4AC3}" dt="2020-10-02T11:23:13.524" v="1966" actId="14100"/>
          <ac:spMkLst>
            <pc:docMk/>
            <pc:sldMk cId="2164504075" sldId="283"/>
            <ac:spMk id="5" creationId="{5F836189-5E89-44A8-8165-F17D9D430A84}"/>
          </ac:spMkLst>
        </pc:spChg>
      </pc:sldChg>
      <pc:sldChg chg="del">
        <pc:chgData name="BEN KHALFALLAH Hela (EXT) ItimAsiSdcVdf" userId="d55be94f-4073-46ba-88ef-465599598fde" providerId="ADAL" clId="{A4C87DB2-18A6-49D7-B48D-FB60F06C4AC3}" dt="2020-10-01T17:38:33.841" v="60" actId="2696"/>
        <pc:sldMkLst>
          <pc:docMk/>
          <pc:sldMk cId="29072736" sldId="284"/>
        </pc:sldMkLst>
      </pc:sldChg>
      <pc:sldChg chg="add del">
        <pc:chgData name="BEN KHALFALLAH Hela (EXT) ItimAsiSdcVdf" userId="d55be94f-4073-46ba-88ef-465599598fde" providerId="ADAL" clId="{A4C87DB2-18A6-49D7-B48D-FB60F06C4AC3}" dt="2020-10-01T17:38:44.931" v="62"/>
        <pc:sldMkLst>
          <pc:docMk/>
          <pc:sldMk cId="266551295" sldId="284"/>
        </pc:sldMkLst>
      </pc:sldChg>
      <pc:sldChg chg="add del">
        <pc:chgData name="BEN KHALFALLAH Hela (EXT) ItimAsiSdcVdf" userId="d55be94f-4073-46ba-88ef-465599598fde" providerId="ADAL" clId="{A4C87DB2-18A6-49D7-B48D-FB60F06C4AC3}" dt="2020-10-01T17:39:38.525" v="65" actId="2696"/>
        <pc:sldMkLst>
          <pc:docMk/>
          <pc:sldMk cId="654542686" sldId="284"/>
        </pc:sldMkLst>
      </pc:sldChg>
      <pc:sldChg chg="del">
        <pc:chgData name="BEN KHALFALLAH Hela (EXT) ItimAsiSdcVdf" userId="d55be94f-4073-46ba-88ef-465599598fde" providerId="ADAL" clId="{A4C87DB2-18A6-49D7-B48D-FB60F06C4AC3}" dt="2020-10-01T17:39:15.111" v="64" actId="2696"/>
        <pc:sldMkLst>
          <pc:docMk/>
          <pc:sldMk cId="404009514" sldId="287"/>
        </pc:sldMkLst>
      </pc:sldChg>
      <pc:sldChg chg="modSp">
        <pc:chgData name="BEN KHALFALLAH Hela (EXT) ItimAsiSdcVdf" userId="d55be94f-4073-46ba-88ef-465599598fde" providerId="ADAL" clId="{A4C87DB2-18A6-49D7-B48D-FB60F06C4AC3}" dt="2020-10-04T15:32:34.305" v="2493" actId="1076"/>
        <pc:sldMkLst>
          <pc:docMk/>
          <pc:sldMk cId="1930194706" sldId="300"/>
        </pc:sldMkLst>
        <pc:spChg chg="mod">
          <ac:chgData name="BEN KHALFALLAH Hela (EXT) ItimAsiSdcVdf" userId="d55be94f-4073-46ba-88ef-465599598fde" providerId="ADAL" clId="{A4C87DB2-18A6-49D7-B48D-FB60F06C4AC3}" dt="2020-10-04T15:32:34.305" v="2493" actId="1076"/>
          <ac:spMkLst>
            <pc:docMk/>
            <pc:sldMk cId="1930194706" sldId="300"/>
            <ac:spMk id="4" creationId="{37FCCBDE-4EDC-441A-BE95-22E52EE177DE}"/>
          </ac:spMkLst>
        </pc:spChg>
      </pc:sldChg>
      <pc:sldChg chg="addSp delSp modSp">
        <pc:chgData name="BEN KHALFALLAH Hela (EXT) ItimAsiSdcVdf" userId="d55be94f-4073-46ba-88ef-465599598fde" providerId="ADAL" clId="{A4C87DB2-18A6-49D7-B48D-FB60F06C4AC3}" dt="2020-09-15T17:40:28.610" v="57" actId="1076"/>
        <pc:sldMkLst>
          <pc:docMk/>
          <pc:sldMk cId="820725237" sldId="302"/>
        </pc:sldMkLst>
        <pc:spChg chg="mod">
          <ac:chgData name="BEN KHALFALLAH Hela (EXT) ItimAsiSdcVdf" userId="d55be94f-4073-46ba-88ef-465599598fde" providerId="ADAL" clId="{A4C87DB2-18A6-49D7-B48D-FB60F06C4AC3}" dt="2020-09-15T17:40:28.610" v="57" actId="1076"/>
          <ac:spMkLst>
            <pc:docMk/>
            <pc:sldMk cId="820725237" sldId="302"/>
            <ac:spMk id="7" creationId="{CD3B569B-3D83-4B10-B879-FE4546468B62}"/>
          </ac:spMkLst>
        </pc:spChg>
        <pc:spChg chg="add del">
          <ac:chgData name="BEN KHALFALLAH Hela (EXT) ItimAsiSdcVdf" userId="d55be94f-4073-46ba-88ef-465599598fde" providerId="ADAL" clId="{A4C87DB2-18A6-49D7-B48D-FB60F06C4AC3}" dt="2020-09-15T17:36:50.770" v="56"/>
          <ac:spMkLst>
            <pc:docMk/>
            <pc:sldMk cId="820725237" sldId="302"/>
            <ac:spMk id="8" creationId="{78E60DDB-5519-4D12-854B-C3219CC50E73}"/>
          </ac:spMkLst>
        </pc:spChg>
        <pc:spChg chg="add del">
          <ac:chgData name="BEN KHALFALLAH Hela (EXT) ItimAsiSdcVdf" userId="d55be94f-4073-46ba-88ef-465599598fde" providerId="ADAL" clId="{A4C87DB2-18A6-49D7-B48D-FB60F06C4AC3}" dt="2020-09-15T17:36:50.770" v="56"/>
          <ac:spMkLst>
            <pc:docMk/>
            <pc:sldMk cId="820725237" sldId="302"/>
            <ac:spMk id="9" creationId="{5A396D90-F4E9-4BC1-B9A7-8ED8C0294969}"/>
          </ac:spMkLst>
        </pc:spChg>
      </pc:sldChg>
      <pc:sldChg chg="modSp ord">
        <pc:chgData name="BEN KHALFALLAH Hela (EXT) ItimAsiSdcVdf" userId="d55be94f-4073-46ba-88ef-465599598fde" providerId="ADAL" clId="{A4C87DB2-18A6-49D7-B48D-FB60F06C4AC3}" dt="2020-10-02T11:34:49.118" v="2067"/>
        <pc:sldMkLst>
          <pc:docMk/>
          <pc:sldMk cId="556941252" sldId="307"/>
        </pc:sldMkLst>
        <pc:spChg chg="mod">
          <ac:chgData name="BEN KHALFALLAH Hela (EXT) ItimAsiSdcVdf" userId="d55be94f-4073-46ba-88ef-465599598fde" providerId="ADAL" clId="{A4C87DB2-18A6-49D7-B48D-FB60F06C4AC3}" dt="2020-10-02T11:10:18.630" v="1805" actId="1076"/>
          <ac:spMkLst>
            <pc:docMk/>
            <pc:sldMk cId="556941252" sldId="307"/>
            <ac:spMk id="3" creationId="{65E853F5-5C12-4046-888C-2C5924BEDB98}"/>
          </ac:spMkLst>
        </pc:spChg>
      </pc:sldChg>
      <pc:sldChg chg="add del">
        <pc:chgData name="BEN KHALFALLAH Hela (EXT) ItimAsiSdcVdf" userId="d55be94f-4073-46ba-88ef-465599598fde" providerId="ADAL" clId="{A4C87DB2-18A6-49D7-B48D-FB60F06C4AC3}" dt="2020-10-01T17:38:44.931" v="62"/>
        <pc:sldMkLst>
          <pc:docMk/>
          <pc:sldMk cId="486183941" sldId="308"/>
        </pc:sldMkLst>
      </pc:sldChg>
      <pc:sldChg chg="del">
        <pc:chgData name="BEN KHALFALLAH Hela (EXT) ItimAsiSdcVdf" userId="d55be94f-4073-46ba-88ef-465599598fde" providerId="ADAL" clId="{A4C87DB2-18A6-49D7-B48D-FB60F06C4AC3}" dt="2020-10-01T17:38:33.835" v="59" actId="2696"/>
        <pc:sldMkLst>
          <pc:docMk/>
          <pc:sldMk cId="1521345598" sldId="308"/>
        </pc:sldMkLst>
      </pc:sldChg>
      <pc:sldChg chg="add del">
        <pc:chgData name="BEN KHALFALLAH Hela (EXT) ItimAsiSdcVdf" userId="d55be94f-4073-46ba-88ef-465599598fde" providerId="ADAL" clId="{A4C87DB2-18A6-49D7-B48D-FB60F06C4AC3}" dt="2020-10-01T17:39:39.658" v="66" actId="2696"/>
        <pc:sldMkLst>
          <pc:docMk/>
          <pc:sldMk cId="2981832538" sldId="308"/>
        </pc:sldMkLst>
      </pc:sldChg>
      <pc:sldChg chg="del">
        <pc:chgData name="BEN KHALFALLAH Hela (EXT) ItimAsiSdcVdf" userId="d55be94f-4073-46ba-88ef-465599598fde" providerId="ADAL" clId="{A4C87DB2-18A6-49D7-B48D-FB60F06C4AC3}" dt="2020-10-02T11:18:04.293" v="1851" actId="2696"/>
        <pc:sldMkLst>
          <pc:docMk/>
          <pc:sldMk cId="221379883" sldId="309"/>
        </pc:sldMkLst>
      </pc:sldChg>
      <pc:sldChg chg="delSp add setBg delDesignElem">
        <pc:chgData name="BEN KHALFALLAH Hela (EXT) ItimAsiSdcVdf" userId="d55be94f-4073-46ba-88ef-465599598fde" providerId="ADAL" clId="{A4C87DB2-18A6-49D7-B48D-FB60F06C4AC3}" dt="2020-10-02T11:18:07.667" v="1855"/>
        <pc:sldMkLst>
          <pc:docMk/>
          <pc:sldMk cId="4025253706" sldId="309"/>
        </pc:sldMkLst>
        <pc:spChg chg="del">
          <ac:chgData name="BEN KHALFALLAH Hela (EXT) ItimAsiSdcVdf" userId="d55be94f-4073-46ba-88ef-465599598fde" providerId="ADAL" clId="{A4C87DB2-18A6-49D7-B48D-FB60F06C4AC3}" dt="2020-10-02T11:18:07.667" v="1855"/>
          <ac:spMkLst>
            <pc:docMk/>
            <pc:sldMk cId="4025253706" sldId="309"/>
            <ac:spMk id="8" creationId="{F240A2FC-E2C3-458D-96B4-5DF9028D93A5}"/>
          </ac:spMkLst>
        </pc:spChg>
        <pc:spChg chg="del">
          <ac:chgData name="BEN KHALFALLAH Hela (EXT) ItimAsiSdcVdf" userId="d55be94f-4073-46ba-88ef-465599598fde" providerId="ADAL" clId="{A4C87DB2-18A6-49D7-B48D-FB60F06C4AC3}" dt="2020-10-02T11:18:07.667" v="1855"/>
          <ac:spMkLst>
            <pc:docMk/>
            <pc:sldMk cId="4025253706" sldId="309"/>
            <ac:spMk id="10" creationId="{5F097929-F3D6-4D1F-8AFC-CF348171A9E1}"/>
          </ac:spMkLst>
        </pc:spChg>
        <pc:spChg chg="del">
          <ac:chgData name="BEN KHALFALLAH Hela (EXT) ItimAsiSdcVdf" userId="d55be94f-4073-46ba-88ef-465599598fde" providerId="ADAL" clId="{A4C87DB2-18A6-49D7-B48D-FB60F06C4AC3}" dt="2020-10-02T11:18:07.667" v="1855"/>
          <ac:spMkLst>
            <pc:docMk/>
            <pc:sldMk cId="4025253706" sldId="309"/>
            <ac:spMk id="14" creationId="{34461041-8413-4023-ABA7-9E499B0AD995}"/>
          </ac:spMkLst>
        </pc:spChg>
        <pc:spChg chg="del">
          <ac:chgData name="BEN KHALFALLAH Hela (EXT) ItimAsiSdcVdf" userId="d55be94f-4073-46ba-88ef-465599598fde" providerId="ADAL" clId="{A4C87DB2-18A6-49D7-B48D-FB60F06C4AC3}" dt="2020-10-02T11:18:07.667" v="1855"/>
          <ac:spMkLst>
            <pc:docMk/>
            <pc:sldMk cId="4025253706" sldId="309"/>
            <ac:spMk id="18" creationId="{D841E764-4629-49E0-994A-6F92FEFB9B5D}"/>
          </ac:spMkLst>
        </pc:spChg>
        <pc:spChg chg="del">
          <ac:chgData name="BEN KHALFALLAH Hela (EXT) ItimAsiSdcVdf" userId="d55be94f-4073-46ba-88ef-465599598fde" providerId="ADAL" clId="{A4C87DB2-18A6-49D7-B48D-FB60F06C4AC3}" dt="2020-10-02T11:18:07.667" v="1855"/>
          <ac:spMkLst>
            <pc:docMk/>
            <pc:sldMk cId="4025253706" sldId="309"/>
            <ac:spMk id="20" creationId="{95635077-9890-4CC8-9792-28743EBFE01D}"/>
          </ac:spMkLst>
        </pc:spChg>
        <pc:cxnChg chg="del">
          <ac:chgData name="BEN KHALFALLAH Hela (EXT) ItimAsiSdcVdf" userId="d55be94f-4073-46ba-88ef-465599598fde" providerId="ADAL" clId="{A4C87DB2-18A6-49D7-B48D-FB60F06C4AC3}" dt="2020-10-02T11:18:07.667" v="1855"/>
          <ac:cxnSpMkLst>
            <pc:docMk/>
            <pc:sldMk cId="4025253706" sldId="309"/>
            <ac:cxnSpMk id="12" creationId="{43074C91-9045-414B-B5F9-567DAE3EED25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18:07.667" v="1855"/>
          <ac:cxnSpMkLst>
            <pc:docMk/>
            <pc:sldMk cId="4025253706" sldId="309"/>
            <ac:cxnSpMk id="16" creationId="{F05BCF04-4702-43D0-BE8F-DBF6C2F65131}"/>
          </ac:cxnSpMkLst>
        </pc:cxnChg>
      </pc:sldChg>
      <pc:sldChg chg="addSp delSp modSp">
        <pc:chgData name="BEN KHALFALLAH Hela (EXT) ItimAsiSdcVdf" userId="d55be94f-4073-46ba-88ef-465599598fde" providerId="ADAL" clId="{A4C87DB2-18A6-49D7-B48D-FB60F06C4AC3}" dt="2020-10-02T10:52:58.817" v="1386" actId="14100"/>
        <pc:sldMkLst>
          <pc:docMk/>
          <pc:sldMk cId="562717100" sldId="310"/>
        </pc:sldMkLst>
        <pc:spChg chg="add mod">
          <ac:chgData name="BEN KHALFALLAH Hela (EXT) ItimAsiSdcVdf" userId="d55be94f-4073-46ba-88ef-465599598fde" providerId="ADAL" clId="{A4C87DB2-18A6-49D7-B48D-FB60F06C4AC3}" dt="2020-10-02T10:51:46.457" v="1362" actId="693"/>
          <ac:spMkLst>
            <pc:docMk/>
            <pc:sldMk cId="562717100" sldId="310"/>
            <ac:spMk id="5" creationId="{87537E49-F10D-40DA-8ECC-E6BCFE04434E}"/>
          </ac:spMkLst>
        </pc:spChg>
        <pc:spChg chg="add del">
          <ac:chgData name="BEN KHALFALLAH Hela (EXT) ItimAsiSdcVdf" userId="d55be94f-4073-46ba-88ef-465599598fde" providerId="ADAL" clId="{A4C87DB2-18A6-49D7-B48D-FB60F06C4AC3}" dt="2020-10-02T10:50:54.537" v="1338"/>
          <ac:spMkLst>
            <pc:docMk/>
            <pc:sldMk cId="562717100" sldId="310"/>
            <ac:spMk id="11" creationId="{8633B194-3244-417A-AB95-FCCE5E4B3E96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2:48.785" v="1385" actId="1038"/>
          <ac:spMkLst>
            <pc:docMk/>
            <pc:sldMk cId="562717100" sldId="310"/>
            <ac:spMk id="15" creationId="{F5A22F9D-D854-4D26-AE22-D89E7C9186B8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2:00.119" v="1366" actId="14100"/>
          <ac:spMkLst>
            <pc:docMk/>
            <pc:sldMk cId="562717100" sldId="310"/>
            <ac:spMk id="17" creationId="{9B60A17A-04FA-4E40-94E6-58D924519D3F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2:58.817" v="1386" actId="14100"/>
          <ac:spMkLst>
            <pc:docMk/>
            <pc:sldMk cId="562717100" sldId="310"/>
            <ac:spMk id="19" creationId="{FA5FF32F-E7F8-4A9E-A146-1D0D7E38B8F7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2:33.580" v="1378" actId="1076"/>
          <ac:spMkLst>
            <pc:docMk/>
            <pc:sldMk cId="562717100" sldId="310"/>
            <ac:spMk id="21" creationId="{75C35187-DCF0-4CF0-B5D6-64CC4FA44A72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2:41.071" v="1381" actId="14100"/>
          <ac:spMkLst>
            <pc:docMk/>
            <pc:sldMk cId="562717100" sldId="310"/>
            <ac:spMk id="22" creationId="{975E5766-29DA-4B97-9398-65880AC1AAFA}"/>
          </ac:spMkLst>
        </pc:spChg>
        <pc:picChg chg="del">
          <ac:chgData name="BEN KHALFALLAH Hela (EXT) ItimAsiSdcVdf" userId="d55be94f-4073-46ba-88ef-465599598fde" providerId="ADAL" clId="{A4C87DB2-18A6-49D7-B48D-FB60F06C4AC3}" dt="2020-10-02T10:50:48.895" v="1336" actId="478"/>
          <ac:picMkLst>
            <pc:docMk/>
            <pc:sldMk cId="562717100" sldId="310"/>
            <ac:picMk id="3" creationId="{D764734B-6E64-4A9F-876D-FDF1103C597D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0:51:20.838" v="1357" actId="1036"/>
          <ac:picMkLst>
            <pc:docMk/>
            <pc:sldMk cId="562717100" sldId="310"/>
            <ac:picMk id="4" creationId="{BAD79BC2-C722-4B69-AC9D-5E1D1EF120F1}"/>
          </ac:picMkLst>
        </pc:picChg>
      </pc:sldChg>
      <pc:sldChg chg="addSp modSp">
        <pc:chgData name="BEN KHALFALLAH Hela (EXT) ItimAsiSdcVdf" userId="d55be94f-4073-46ba-88ef-465599598fde" providerId="ADAL" clId="{A4C87DB2-18A6-49D7-B48D-FB60F06C4AC3}" dt="2020-10-05T08:31:12.147" v="4436" actId="1076"/>
        <pc:sldMkLst>
          <pc:docMk/>
          <pc:sldMk cId="331014972" sldId="315"/>
        </pc:sldMkLst>
        <pc:spChg chg="add mod">
          <ac:chgData name="BEN KHALFALLAH Hela (EXT) ItimAsiSdcVdf" userId="d55be94f-4073-46ba-88ef-465599598fde" providerId="ADAL" clId="{A4C87DB2-18A6-49D7-B48D-FB60F06C4AC3}" dt="2020-10-05T08:30:40.762" v="4389" actId="208"/>
          <ac:spMkLst>
            <pc:docMk/>
            <pc:sldMk cId="331014972" sldId="315"/>
            <ac:spMk id="3" creationId="{C10C1F54-6A76-4CE3-9450-4A3160374F08}"/>
          </ac:spMkLst>
        </pc:spChg>
        <pc:spChg chg="add mod">
          <ac:chgData name="BEN KHALFALLAH Hela (EXT) ItimAsiSdcVdf" userId="d55be94f-4073-46ba-88ef-465599598fde" providerId="ADAL" clId="{A4C87DB2-18A6-49D7-B48D-FB60F06C4AC3}" dt="2020-10-05T08:30:53.939" v="4401" actId="1076"/>
          <ac:spMkLst>
            <pc:docMk/>
            <pc:sldMk cId="331014972" sldId="315"/>
            <ac:spMk id="4" creationId="{DF6712C8-34E4-4ADF-BE51-4D75637AE5DB}"/>
          </ac:spMkLst>
        </pc:spChg>
        <pc:spChg chg="add mod">
          <ac:chgData name="BEN KHALFALLAH Hela (EXT) ItimAsiSdcVdf" userId="d55be94f-4073-46ba-88ef-465599598fde" providerId="ADAL" clId="{A4C87DB2-18A6-49D7-B48D-FB60F06C4AC3}" dt="2020-10-05T08:30:58.605" v="4402" actId="571"/>
          <ac:spMkLst>
            <pc:docMk/>
            <pc:sldMk cId="331014972" sldId="315"/>
            <ac:spMk id="13" creationId="{342E1E5E-3BBE-4210-8845-A8E089B5C69D}"/>
          </ac:spMkLst>
        </pc:spChg>
        <pc:spChg chg="add mod">
          <ac:chgData name="BEN KHALFALLAH Hela (EXT) ItimAsiSdcVdf" userId="d55be94f-4073-46ba-88ef-465599598fde" providerId="ADAL" clId="{A4C87DB2-18A6-49D7-B48D-FB60F06C4AC3}" dt="2020-10-05T08:31:12.147" v="4436" actId="1076"/>
          <ac:spMkLst>
            <pc:docMk/>
            <pc:sldMk cId="331014972" sldId="315"/>
            <ac:spMk id="14" creationId="{CFD7459A-9E10-42E1-B8B6-87EAEA6E2044}"/>
          </ac:spMkLst>
        </pc:spChg>
      </pc:sldChg>
      <pc:sldChg chg="ord">
        <pc:chgData name="BEN KHALFALLAH Hela (EXT) ItimAsiSdcVdf" userId="d55be94f-4073-46ba-88ef-465599598fde" providerId="ADAL" clId="{A4C87DB2-18A6-49D7-B48D-FB60F06C4AC3}" dt="2020-10-04T15:29:24.186" v="2486"/>
        <pc:sldMkLst>
          <pc:docMk/>
          <pc:sldMk cId="933735551" sldId="320"/>
        </pc:sldMkLst>
      </pc:sldChg>
      <pc:sldChg chg="addSp modSp">
        <pc:chgData name="BEN KHALFALLAH Hela (EXT) ItimAsiSdcVdf" userId="d55be94f-4073-46ba-88ef-465599598fde" providerId="ADAL" clId="{A4C87DB2-18A6-49D7-B48D-FB60F06C4AC3}" dt="2020-10-05T08:52:35.552" v="4449" actId="1076"/>
        <pc:sldMkLst>
          <pc:docMk/>
          <pc:sldMk cId="1987964265" sldId="321"/>
        </pc:sldMkLst>
        <pc:spChg chg="add mod">
          <ac:chgData name="BEN KHALFALLAH Hela (EXT) ItimAsiSdcVdf" userId="d55be94f-4073-46ba-88ef-465599598fde" providerId="ADAL" clId="{A4C87DB2-18A6-49D7-B48D-FB60F06C4AC3}" dt="2020-10-05T08:52:03.349" v="4439" actId="14100"/>
          <ac:spMkLst>
            <pc:docMk/>
            <pc:sldMk cId="1987964265" sldId="321"/>
            <ac:spMk id="3" creationId="{BBDC9555-4C83-4371-B4D4-4F3A237349C2}"/>
          </ac:spMkLst>
        </pc:spChg>
        <pc:spChg chg="mod">
          <ac:chgData name="BEN KHALFALLAH Hela (EXT) ItimAsiSdcVdf" userId="d55be94f-4073-46ba-88ef-465599598fde" providerId="ADAL" clId="{A4C87DB2-18A6-49D7-B48D-FB60F06C4AC3}" dt="2020-10-05T08:52:25.388" v="4447" actId="20577"/>
          <ac:spMkLst>
            <pc:docMk/>
            <pc:sldMk cId="1987964265" sldId="321"/>
            <ac:spMk id="10" creationId="{E80FAF7C-C132-4782-805D-CE071D447B86}"/>
          </ac:spMkLst>
        </pc:spChg>
        <pc:spChg chg="mod">
          <ac:chgData name="BEN KHALFALLAH Hela (EXT) ItimAsiSdcVdf" userId="d55be94f-4073-46ba-88ef-465599598fde" providerId="ADAL" clId="{A4C87DB2-18A6-49D7-B48D-FB60F06C4AC3}" dt="2020-10-05T08:52:35.552" v="4449" actId="1076"/>
          <ac:spMkLst>
            <pc:docMk/>
            <pc:sldMk cId="1987964265" sldId="321"/>
            <ac:spMk id="18" creationId="{B4C12933-C6D2-46F1-8AB6-A9B0F26E2300}"/>
          </ac:spMkLst>
        </pc:spChg>
        <pc:cxnChg chg="mod">
          <ac:chgData name="BEN KHALFALLAH Hela (EXT) ItimAsiSdcVdf" userId="d55be94f-4073-46ba-88ef-465599598fde" providerId="ADAL" clId="{A4C87DB2-18A6-49D7-B48D-FB60F06C4AC3}" dt="2020-10-05T08:52:35.552" v="4449" actId="1076"/>
          <ac:cxnSpMkLst>
            <pc:docMk/>
            <pc:sldMk cId="1987964265" sldId="321"/>
            <ac:cxnSpMk id="20" creationId="{45E7AD0D-5868-4668-AE4E-AEC206792710}"/>
          </ac:cxnSpMkLst>
        </pc:cxnChg>
      </pc:sldChg>
      <pc:sldChg chg="addSp delSp modSp">
        <pc:chgData name="BEN KHALFALLAH Hela (EXT) ItimAsiSdcVdf" userId="d55be94f-4073-46ba-88ef-465599598fde" providerId="ADAL" clId="{A4C87DB2-18A6-49D7-B48D-FB60F06C4AC3}" dt="2020-10-04T17:01:30.767" v="3388" actId="14100"/>
        <pc:sldMkLst>
          <pc:docMk/>
          <pc:sldMk cId="3522223679" sldId="322"/>
        </pc:sldMkLst>
        <pc:spChg chg="add mod">
          <ac:chgData name="BEN KHALFALLAH Hela (EXT) ItimAsiSdcVdf" userId="d55be94f-4073-46ba-88ef-465599598fde" providerId="ADAL" clId="{A4C87DB2-18A6-49D7-B48D-FB60F06C4AC3}" dt="2020-10-04T16:49:51.400" v="3176" actId="1076"/>
          <ac:spMkLst>
            <pc:docMk/>
            <pc:sldMk cId="3522223679" sldId="322"/>
            <ac:spMk id="2" creationId="{A18492EF-D19D-4F6B-97AB-D16FAA0A199C}"/>
          </ac:spMkLst>
        </pc:spChg>
        <pc:spChg chg="mod">
          <ac:chgData name="BEN KHALFALLAH Hela (EXT) ItimAsiSdcVdf" userId="d55be94f-4073-46ba-88ef-465599598fde" providerId="ADAL" clId="{A4C87DB2-18A6-49D7-B48D-FB60F06C4AC3}" dt="2020-10-04T16:52:36.611" v="3201" actId="1076"/>
          <ac:spMkLst>
            <pc:docMk/>
            <pc:sldMk cId="3522223679" sldId="322"/>
            <ac:spMk id="4" creationId="{0AAD3464-8A91-4AAF-8B79-7FE13732017D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6:52:23.731" v="3195" actId="478"/>
          <ac:spMkLst>
            <pc:docMk/>
            <pc:sldMk cId="3522223679" sldId="322"/>
            <ac:spMk id="8" creationId="{D127A553-20C4-45DE-B376-F79A0307DFB9}"/>
          </ac:spMkLst>
        </pc:spChg>
        <pc:spChg chg="del">
          <ac:chgData name="BEN KHALFALLAH Hela (EXT) ItimAsiSdcVdf" userId="d55be94f-4073-46ba-88ef-465599598fde" providerId="ADAL" clId="{A4C87DB2-18A6-49D7-B48D-FB60F06C4AC3}" dt="2020-10-04T16:51:11.160" v="3183" actId="478"/>
          <ac:spMkLst>
            <pc:docMk/>
            <pc:sldMk cId="3522223679" sldId="322"/>
            <ac:spMk id="9" creationId="{4BBF5F3D-905F-46FD-9340-8E0DCFA77187}"/>
          </ac:spMkLst>
        </pc:spChg>
        <pc:spChg chg="mod">
          <ac:chgData name="BEN KHALFALLAH Hela (EXT) ItimAsiSdcVdf" userId="d55be94f-4073-46ba-88ef-465599598fde" providerId="ADAL" clId="{A4C87DB2-18A6-49D7-B48D-FB60F06C4AC3}" dt="2020-10-04T16:52:49.542" v="3205" actId="1076"/>
          <ac:spMkLst>
            <pc:docMk/>
            <pc:sldMk cId="3522223679" sldId="322"/>
            <ac:spMk id="10" creationId="{ED888B76-C016-45A0-82A4-6D3491A3FFE3}"/>
          </ac:spMkLst>
        </pc:spChg>
        <pc:spChg chg="add del">
          <ac:chgData name="BEN KHALFALLAH Hela (EXT) ItimAsiSdcVdf" userId="d55be94f-4073-46ba-88ef-465599598fde" providerId="ADAL" clId="{A4C87DB2-18A6-49D7-B48D-FB60F06C4AC3}" dt="2020-10-04T16:51:59.367" v="3193"/>
          <ac:spMkLst>
            <pc:docMk/>
            <pc:sldMk cId="3522223679" sldId="322"/>
            <ac:spMk id="11" creationId="{BBCD7C01-2771-4FB4-88D4-4A36176483C6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3:14.855" v="3214" actId="1076"/>
          <ac:spMkLst>
            <pc:docMk/>
            <pc:sldMk cId="3522223679" sldId="322"/>
            <ac:spMk id="13" creationId="{2AFEE38A-1907-4A83-8E91-A37F93543C6E}"/>
          </ac:spMkLst>
        </pc:spChg>
        <pc:spChg chg="del">
          <ac:chgData name="BEN KHALFALLAH Hela (EXT) ItimAsiSdcVdf" userId="d55be94f-4073-46ba-88ef-465599598fde" providerId="ADAL" clId="{A4C87DB2-18A6-49D7-B48D-FB60F06C4AC3}" dt="2020-10-04T16:49:44.011" v="3173" actId="478"/>
          <ac:spMkLst>
            <pc:docMk/>
            <pc:sldMk cId="3522223679" sldId="322"/>
            <ac:spMk id="14" creationId="{8786E139-ED3F-41C4-BAE1-68C2EA3BC420}"/>
          </ac:spMkLst>
        </pc:spChg>
        <pc:spChg chg="mod">
          <ac:chgData name="BEN KHALFALLAH Hela (EXT) ItimAsiSdcVdf" userId="d55be94f-4073-46ba-88ef-465599598fde" providerId="ADAL" clId="{A4C87DB2-18A6-49D7-B48D-FB60F06C4AC3}" dt="2020-10-04T16:54:27.559" v="3229" actId="14100"/>
          <ac:spMkLst>
            <pc:docMk/>
            <pc:sldMk cId="3522223679" sldId="322"/>
            <ac:spMk id="19" creationId="{4046D27F-BE66-4662-A2C6-E9157DCA30FE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6:54:49.420" v="3232" actId="478"/>
          <ac:spMkLst>
            <pc:docMk/>
            <pc:sldMk cId="3522223679" sldId="322"/>
            <ac:spMk id="28" creationId="{0DB3F172-3F9C-4C9D-AB76-1F61598B623B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6:35.078" v="3261" actId="1076"/>
          <ac:spMkLst>
            <pc:docMk/>
            <pc:sldMk cId="3522223679" sldId="322"/>
            <ac:spMk id="30" creationId="{1E72E372-F637-4649-A5B7-9EE4E65D6737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6:35.078" v="3261" actId="1076"/>
          <ac:spMkLst>
            <pc:docMk/>
            <pc:sldMk cId="3522223679" sldId="322"/>
            <ac:spMk id="31" creationId="{E104298D-2849-48B5-8D35-FBF7D82E0151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6:25.133" v="3260" actId="208"/>
          <ac:spMkLst>
            <pc:docMk/>
            <pc:sldMk cId="3522223679" sldId="322"/>
            <ac:spMk id="32" creationId="{FD377B12-3207-4349-98A3-C9B38BD3AEB7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6:49.746" v="3264" actId="14100"/>
          <ac:spMkLst>
            <pc:docMk/>
            <pc:sldMk cId="3522223679" sldId="322"/>
            <ac:spMk id="33" creationId="{182FFCA3-03CA-4F66-BA3C-499AF4A1DA19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7:01.045" v="3267" actId="20577"/>
          <ac:spMkLst>
            <pc:docMk/>
            <pc:sldMk cId="3522223679" sldId="322"/>
            <ac:spMk id="34" creationId="{EF8D0F69-8B81-4FEE-89F2-98FAEEF02DE8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7:09.088" v="3278" actId="1076"/>
          <ac:spMkLst>
            <pc:docMk/>
            <pc:sldMk cId="3522223679" sldId="322"/>
            <ac:spMk id="35" creationId="{9329D066-828B-4EB4-A1C8-8D48391A5805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8:38.586" v="3337" actId="1076"/>
          <ac:spMkLst>
            <pc:docMk/>
            <pc:sldMk cId="3522223679" sldId="322"/>
            <ac:spMk id="36" creationId="{9DA7AB00-4128-45AB-89EC-B71DA73AB74C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8:35.678" v="3336" actId="1076"/>
          <ac:spMkLst>
            <pc:docMk/>
            <pc:sldMk cId="3522223679" sldId="322"/>
            <ac:spMk id="37" creationId="{FB9A7E61-37B0-4F97-BDEF-74B2F257EDDE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9:17.749" v="3357" actId="20577"/>
          <ac:spMkLst>
            <pc:docMk/>
            <pc:sldMk cId="3522223679" sldId="322"/>
            <ac:spMk id="38" creationId="{87F57454-B26F-4C2B-9247-CB4B499AC57C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9:12.254" v="3355" actId="20577"/>
          <ac:spMkLst>
            <pc:docMk/>
            <pc:sldMk cId="3522223679" sldId="322"/>
            <ac:spMk id="39" creationId="{C79BA4DE-0B21-4CEF-BF91-0EB70733334E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9:53.472" v="3380" actId="20577"/>
          <ac:spMkLst>
            <pc:docMk/>
            <pc:sldMk cId="3522223679" sldId="322"/>
            <ac:spMk id="40" creationId="{4B832B7C-5881-406D-9751-78476E8DA01F}"/>
          </ac:spMkLst>
        </pc:spChg>
        <pc:spChg chg="add mod">
          <ac:chgData name="BEN KHALFALLAH Hela (EXT) ItimAsiSdcVdf" userId="d55be94f-4073-46ba-88ef-465599598fde" providerId="ADAL" clId="{A4C87DB2-18A6-49D7-B48D-FB60F06C4AC3}" dt="2020-10-04T16:59:50.462" v="3378" actId="1076"/>
          <ac:spMkLst>
            <pc:docMk/>
            <pc:sldMk cId="3522223679" sldId="322"/>
            <ac:spMk id="41" creationId="{978494A1-6A1A-42C5-8FE1-4815955CBD2C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1:15.318" v="3384" actId="14100"/>
          <ac:spMkLst>
            <pc:docMk/>
            <pc:sldMk cId="3522223679" sldId="322"/>
            <ac:spMk id="42" creationId="{59480EDD-410A-4C56-846B-BD898C11EE31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1:30.767" v="3388" actId="14100"/>
          <ac:spMkLst>
            <pc:docMk/>
            <pc:sldMk cId="3522223679" sldId="322"/>
            <ac:spMk id="43" creationId="{957EAA0A-CCCC-4D1F-9FFB-A89436EFEEDE}"/>
          </ac:spMkLst>
        </pc:spChg>
        <pc:cxnChg chg="mod">
          <ac:chgData name="BEN KHALFALLAH Hela (EXT) ItimAsiSdcVdf" userId="d55be94f-4073-46ba-88ef-465599598fde" providerId="ADAL" clId="{A4C87DB2-18A6-49D7-B48D-FB60F06C4AC3}" dt="2020-10-04T16:53:24.627" v="3216" actId="14100"/>
          <ac:cxnSpMkLst>
            <pc:docMk/>
            <pc:sldMk cId="3522223679" sldId="322"/>
            <ac:cxnSpMk id="12" creationId="{C684105A-AFBA-4A25-BE31-BD3F3BD3B86C}"/>
          </ac:cxnSpMkLst>
        </pc:cxnChg>
        <pc:cxnChg chg="del mod">
          <ac:chgData name="BEN KHALFALLAH Hela (EXT) ItimAsiSdcVdf" userId="d55be94f-4073-46ba-88ef-465599598fde" providerId="ADAL" clId="{A4C87DB2-18A6-49D7-B48D-FB60F06C4AC3}" dt="2020-10-04T16:53:37.937" v="3219" actId="478"/>
          <ac:cxnSpMkLst>
            <pc:docMk/>
            <pc:sldMk cId="3522223679" sldId="322"/>
            <ac:cxnSpMk id="22" creationId="{4714D0F9-8CA6-4847-86E0-AD780495FE25}"/>
          </ac:cxnSpMkLst>
        </pc:cxnChg>
        <pc:cxnChg chg="mod">
          <ac:chgData name="BEN KHALFALLAH Hela (EXT) ItimAsiSdcVdf" userId="d55be94f-4073-46ba-88ef-465599598fde" providerId="ADAL" clId="{A4C87DB2-18A6-49D7-B48D-FB60F06C4AC3}" dt="2020-10-04T16:52:39.844" v="3202" actId="1076"/>
          <ac:cxnSpMkLst>
            <pc:docMk/>
            <pc:sldMk cId="3522223679" sldId="322"/>
            <ac:cxnSpMk id="23" creationId="{961796EE-87C9-461A-BFE5-CC181F0CD978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6:53:48.344" v="3224" actId="1076"/>
          <ac:cxnSpMkLst>
            <pc:docMk/>
            <pc:sldMk cId="3522223679" sldId="322"/>
            <ac:cxnSpMk id="24" creationId="{AEF116B9-9563-4462-A881-44248051BD1A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6:54:06.280" v="3228" actId="14100"/>
          <ac:cxnSpMkLst>
            <pc:docMk/>
            <pc:sldMk cId="3522223679" sldId="322"/>
            <ac:cxnSpMk id="25" creationId="{A6281F33-291B-4D41-994A-D18573D79CBD}"/>
          </ac:cxnSpMkLst>
        </pc:cxnChg>
        <pc:cxnChg chg="del mod">
          <ac:chgData name="BEN KHALFALLAH Hela (EXT) ItimAsiSdcVdf" userId="d55be94f-4073-46ba-88ef-465599598fde" providerId="ADAL" clId="{A4C87DB2-18A6-49D7-B48D-FB60F06C4AC3}" dt="2020-10-04T16:53:42.357" v="3221"/>
          <ac:cxnSpMkLst>
            <pc:docMk/>
            <pc:sldMk cId="3522223679" sldId="322"/>
            <ac:cxnSpMk id="27" creationId="{233F2A94-0EFD-4278-95F4-63B40ACC1393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4T17:00:13.054" v="3381" actId="478"/>
          <ac:cxnSpMkLst>
            <pc:docMk/>
            <pc:sldMk cId="3522223679" sldId="322"/>
            <ac:cxnSpMk id="29" creationId="{3FAAB015-72F1-4A11-80DF-8F6E6AD1BC2C}"/>
          </ac:cxnSpMkLst>
        </pc:cxnChg>
      </pc:sldChg>
      <pc:sldChg chg="addSp modSp">
        <pc:chgData name="BEN KHALFALLAH Hela (EXT) ItimAsiSdcVdf" userId="d55be94f-4073-46ba-88ef-465599598fde" providerId="ADAL" clId="{A4C87DB2-18A6-49D7-B48D-FB60F06C4AC3}" dt="2020-10-04T17:24:23.592" v="3888" actId="14100"/>
        <pc:sldMkLst>
          <pc:docMk/>
          <pc:sldMk cId="2166197523" sldId="323"/>
        </pc:sldMkLst>
        <pc:spChg chg="add mod">
          <ac:chgData name="BEN KHALFALLAH Hela (EXT) ItimAsiSdcVdf" userId="d55be94f-4073-46ba-88ef-465599598fde" providerId="ADAL" clId="{A4C87DB2-18A6-49D7-B48D-FB60F06C4AC3}" dt="2020-10-04T17:24:23.592" v="3888" actId="14100"/>
          <ac:spMkLst>
            <pc:docMk/>
            <pc:sldMk cId="2166197523" sldId="323"/>
            <ac:spMk id="4" creationId="{1817146E-46DC-4265-B05D-0DB1E7FEE567}"/>
          </ac:spMkLst>
        </pc:spChg>
      </pc:sldChg>
      <pc:sldChg chg="addSp modSp">
        <pc:chgData name="BEN KHALFALLAH Hela (EXT) ItimAsiSdcVdf" userId="d55be94f-4073-46ba-88ef-465599598fde" providerId="ADAL" clId="{A4C87DB2-18A6-49D7-B48D-FB60F06C4AC3}" dt="2020-10-04T17:25:14.005" v="3899" actId="1076"/>
        <pc:sldMkLst>
          <pc:docMk/>
          <pc:sldMk cId="2054919451" sldId="325"/>
        </pc:sldMkLst>
        <pc:spChg chg="add mod">
          <ac:chgData name="BEN KHALFALLAH Hela (EXT) ItimAsiSdcVdf" userId="d55be94f-4073-46ba-88ef-465599598fde" providerId="ADAL" clId="{A4C87DB2-18A6-49D7-B48D-FB60F06C4AC3}" dt="2020-10-04T17:25:14.005" v="3899" actId="1076"/>
          <ac:spMkLst>
            <pc:docMk/>
            <pc:sldMk cId="2054919451" sldId="325"/>
            <ac:spMk id="6" creationId="{AB9C84DA-9EBD-43F9-B337-49F91481850A}"/>
          </ac:spMkLst>
        </pc:spChg>
      </pc:sldChg>
      <pc:sldChg chg="modSp">
        <pc:chgData name="BEN KHALFALLAH Hela (EXT) ItimAsiSdcVdf" userId="d55be94f-4073-46ba-88ef-465599598fde" providerId="ADAL" clId="{A4C87DB2-18A6-49D7-B48D-FB60F06C4AC3}" dt="2020-10-04T15:07:02.539" v="2339" actId="20577"/>
        <pc:sldMkLst>
          <pc:docMk/>
          <pc:sldMk cId="1940416319" sldId="327"/>
        </pc:sldMkLst>
        <pc:spChg chg="mod">
          <ac:chgData name="BEN KHALFALLAH Hela (EXT) ItimAsiSdcVdf" userId="d55be94f-4073-46ba-88ef-465599598fde" providerId="ADAL" clId="{A4C87DB2-18A6-49D7-B48D-FB60F06C4AC3}" dt="2020-10-04T15:06:39.477" v="2313" actId="20577"/>
          <ac:spMkLst>
            <pc:docMk/>
            <pc:sldMk cId="1940416319" sldId="327"/>
            <ac:spMk id="69" creationId="{AED53727-CC5C-4C52-A7B1-A07298E8FB75}"/>
          </ac:spMkLst>
        </pc:spChg>
        <pc:spChg chg="mod">
          <ac:chgData name="BEN KHALFALLAH Hela (EXT) ItimAsiSdcVdf" userId="d55be94f-4073-46ba-88ef-465599598fde" providerId="ADAL" clId="{A4C87DB2-18A6-49D7-B48D-FB60F06C4AC3}" dt="2020-10-04T15:07:02.539" v="2339" actId="20577"/>
          <ac:spMkLst>
            <pc:docMk/>
            <pc:sldMk cId="1940416319" sldId="327"/>
            <ac:spMk id="76" creationId="{AC7ED4AE-01E5-4BAC-A2C8-961C7A392B49}"/>
          </ac:spMkLst>
        </pc:spChg>
      </pc:sldChg>
      <pc:sldChg chg="delSp modSp del">
        <pc:chgData name="BEN KHALFALLAH Hela (EXT) ItimAsiSdcVdf" userId="d55be94f-4073-46ba-88ef-465599598fde" providerId="ADAL" clId="{A4C87DB2-18A6-49D7-B48D-FB60F06C4AC3}" dt="2020-10-04T15:07:40.402" v="2340" actId="2696"/>
        <pc:sldMkLst>
          <pc:docMk/>
          <pc:sldMk cId="997532565" sldId="328"/>
        </pc:sldMkLst>
        <pc:spChg chg="mod">
          <ac:chgData name="BEN KHALFALLAH Hela (EXT) ItimAsiSdcVdf" userId="d55be94f-4073-46ba-88ef-465599598fde" providerId="ADAL" clId="{A4C87DB2-18A6-49D7-B48D-FB60F06C4AC3}" dt="2020-10-04T15:05:54.210" v="2297"/>
          <ac:spMkLst>
            <pc:docMk/>
            <pc:sldMk cId="997532565" sldId="328"/>
            <ac:spMk id="2" creationId="{30879BEA-0C33-45D1-B54D-965DD189B94D}"/>
          </ac:spMkLst>
        </pc:spChg>
        <pc:spChg chg="del">
          <ac:chgData name="BEN KHALFALLAH Hela (EXT) ItimAsiSdcVdf" userId="d55be94f-4073-46ba-88ef-465599598fde" providerId="ADAL" clId="{A4C87DB2-18A6-49D7-B48D-FB60F06C4AC3}" dt="2020-10-04T15:05:56.862" v="2298" actId="478"/>
          <ac:spMkLst>
            <pc:docMk/>
            <pc:sldMk cId="997532565" sldId="328"/>
            <ac:spMk id="4" creationId="{EFBE9111-D8CE-4CA5-84AB-8CED02B515C9}"/>
          </ac:spMkLst>
        </pc:spChg>
        <pc:spChg chg="del">
          <ac:chgData name="BEN KHALFALLAH Hela (EXT) ItimAsiSdcVdf" userId="d55be94f-4073-46ba-88ef-465599598fde" providerId="ADAL" clId="{A4C87DB2-18A6-49D7-B48D-FB60F06C4AC3}" dt="2020-10-04T15:05:59.272" v="2299" actId="478"/>
          <ac:spMkLst>
            <pc:docMk/>
            <pc:sldMk cId="997532565" sldId="328"/>
            <ac:spMk id="5" creationId="{D1DE3837-F685-4352-BEA8-91CB2B2697AA}"/>
          </ac:spMkLst>
        </pc:spChg>
      </pc:sldChg>
      <pc:sldChg chg="modSp">
        <pc:chgData name="BEN KHALFALLAH Hela (EXT) ItimAsiSdcVdf" userId="d55be94f-4073-46ba-88ef-465599598fde" providerId="ADAL" clId="{A4C87DB2-18A6-49D7-B48D-FB60F06C4AC3}" dt="2020-10-05T06:05:21.962" v="4205" actId="13822"/>
        <pc:sldMkLst>
          <pc:docMk/>
          <pc:sldMk cId="2054418523" sldId="333"/>
        </pc:sldMkLst>
        <pc:spChg chg="mod">
          <ac:chgData name="BEN KHALFALLAH Hela (EXT) ItimAsiSdcVdf" userId="d55be94f-4073-46ba-88ef-465599598fde" providerId="ADAL" clId="{A4C87DB2-18A6-49D7-B48D-FB60F06C4AC3}" dt="2020-10-05T06:01:23.142" v="4143" actId="20577"/>
          <ac:spMkLst>
            <pc:docMk/>
            <pc:sldMk cId="2054418523" sldId="333"/>
            <ac:spMk id="2" creationId="{DC0177D9-174D-40A9-A357-2ED9849C950F}"/>
          </ac:spMkLst>
        </pc:spChg>
        <pc:spChg chg="mod">
          <ac:chgData name="BEN KHALFALLAH Hela (EXT) ItimAsiSdcVdf" userId="d55be94f-4073-46ba-88ef-465599598fde" providerId="ADAL" clId="{A4C87DB2-18A6-49D7-B48D-FB60F06C4AC3}" dt="2020-10-05T06:05:19.574" v="4204" actId="13822"/>
          <ac:spMkLst>
            <pc:docMk/>
            <pc:sldMk cId="2054418523" sldId="333"/>
            <ac:spMk id="3" creationId="{1FD61C06-E774-4122-8159-3CCD0B4206C8}"/>
          </ac:spMkLst>
        </pc:spChg>
        <pc:spChg chg="mod">
          <ac:chgData name="BEN KHALFALLAH Hela (EXT) ItimAsiSdcVdf" userId="d55be94f-4073-46ba-88ef-465599598fde" providerId="ADAL" clId="{A4C87DB2-18A6-49D7-B48D-FB60F06C4AC3}" dt="2020-10-05T06:05:21.962" v="4205" actId="13822"/>
          <ac:spMkLst>
            <pc:docMk/>
            <pc:sldMk cId="2054418523" sldId="333"/>
            <ac:spMk id="4" creationId="{BB0CE0C5-D47F-4B1C-AD72-D305E9AB01E2}"/>
          </ac:spMkLst>
        </pc:spChg>
      </pc:sldChg>
      <pc:sldChg chg="addSp delSp modSp">
        <pc:chgData name="BEN KHALFALLAH Hela (EXT) ItimAsiSdcVdf" userId="d55be94f-4073-46ba-88ef-465599598fde" providerId="ADAL" clId="{A4C87DB2-18A6-49D7-B48D-FB60F06C4AC3}" dt="2020-10-04T17:21:23.229" v="3785" actId="14100"/>
        <pc:sldMkLst>
          <pc:docMk/>
          <pc:sldMk cId="700863637" sldId="334"/>
        </pc:sldMkLst>
        <pc:spChg chg="add mod">
          <ac:chgData name="BEN KHALFALLAH Hela (EXT) ItimAsiSdcVdf" userId="d55be94f-4073-46ba-88ef-465599598fde" providerId="ADAL" clId="{A4C87DB2-18A6-49D7-B48D-FB60F06C4AC3}" dt="2020-10-04T17:21:17.027" v="3782" actId="1076"/>
          <ac:spMkLst>
            <pc:docMk/>
            <pc:sldMk cId="700863637" sldId="334"/>
            <ac:spMk id="3" creationId="{01FCC158-85DE-4AF8-8CD6-8737DADBA115}"/>
          </ac:spMkLst>
        </pc:spChg>
        <pc:spChg chg="del">
          <ac:chgData name="BEN KHALFALLAH Hela (EXT) ItimAsiSdcVdf" userId="d55be94f-4073-46ba-88ef-465599598fde" providerId="ADAL" clId="{A4C87DB2-18A6-49D7-B48D-FB60F06C4AC3}" dt="2020-10-04T17:20:40.158" v="3776" actId="478"/>
          <ac:spMkLst>
            <pc:docMk/>
            <pc:sldMk cId="700863637" sldId="334"/>
            <ac:spMk id="4" creationId="{22EA4533-89AF-4C61-845B-92CCD5549F40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7:21:12.708" v="3781"/>
          <ac:spMkLst>
            <pc:docMk/>
            <pc:sldMk cId="700863637" sldId="334"/>
            <ac:spMk id="6" creationId="{B57DF480-EEAB-44B3-B54C-6D2DE24BCCF1}"/>
          </ac:spMkLst>
        </pc:spChg>
        <pc:spChg chg="add mod">
          <ac:chgData name="BEN KHALFALLAH Hela (EXT) ItimAsiSdcVdf" userId="d55be94f-4073-46ba-88ef-465599598fde" providerId="ADAL" clId="{A4C87DB2-18A6-49D7-B48D-FB60F06C4AC3}" dt="2020-10-04T17:21:23.229" v="3785" actId="14100"/>
          <ac:spMkLst>
            <pc:docMk/>
            <pc:sldMk cId="700863637" sldId="334"/>
            <ac:spMk id="7" creationId="{75AD0B5E-C55F-4EAB-8148-1F593D31C35C}"/>
          </ac:spMkLst>
        </pc:spChg>
      </pc:sldChg>
      <pc:sldChg chg="addSp modSp">
        <pc:chgData name="BEN KHALFALLAH Hela (EXT) ItimAsiSdcVdf" userId="d55be94f-4073-46ba-88ef-465599598fde" providerId="ADAL" clId="{A4C87DB2-18A6-49D7-B48D-FB60F06C4AC3}" dt="2020-10-04T17:20:30.389" v="3775" actId="14100"/>
        <pc:sldMkLst>
          <pc:docMk/>
          <pc:sldMk cId="995118271" sldId="335"/>
        </pc:sldMkLst>
        <pc:spChg chg="add mod">
          <ac:chgData name="BEN KHALFALLAH Hela (EXT) ItimAsiSdcVdf" userId="d55be94f-4073-46ba-88ef-465599598fde" providerId="ADAL" clId="{A4C87DB2-18A6-49D7-B48D-FB60F06C4AC3}" dt="2020-10-04T17:20:30.389" v="3775" actId="14100"/>
          <ac:spMkLst>
            <pc:docMk/>
            <pc:sldMk cId="995118271" sldId="335"/>
            <ac:spMk id="7" creationId="{05327BF5-4C2A-4B82-B134-2EAB6DE6164C}"/>
          </ac:spMkLst>
        </pc:spChg>
      </pc:sldChg>
      <pc:sldChg chg="addSp add">
        <pc:chgData name="BEN KHALFALLAH Hela (EXT) ItimAsiSdcVdf" userId="d55be94f-4073-46ba-88ef-465599598fde" providerId="ADAL" clId="{A4C87DB2-18A6-49D7-B48D-FB60F06C4AC3}" dt="2020-10-02T09:04:18.334" v="76"/>
        <pc:sldMkLst>
          <pc:docMk/>
          <pc:sldMk cId="1601191597" sldId="340"/>
        </pc:sldMkLst>
        <pc:picChg chg="add">
          <ac:chgData name="BEN KHALFALLAH Hela (EXT) ItimAsiSdcVdf" userId="d55be94f-4073-46ba-88ef-465599598fde" providerId="ADAL" clId="{A4C87DB2-18A6-49D7-B48D-FB60F06C4AC3}" dt="2020-10-02T09:04:18.334" v="76"/>
          <ac:picMkLst>
            <pc:docMk/>
            <pc:sldMk cId="1601191597" sldId="340"/>
            <ac:picMk id="1026" creationId="{A19C4667-4197-47F4-A40E-AB70E7EBD01A}"/>
          </ac:picMkLst>
        </pc:picChg>
      </pc:sldChg>
      <pc:sldChg chg="addSp delSp modSp add del ord">
        <pc:chgData name="BEN KHALFALLAH Hela (EXT) ItimAsiSdcVdf" userId="d55be94f-4073-46ba-88ef-465599598fde" providerId="ADAL" clId="{A4C87DB2-18A6-49D7-B48D-FB60F06C4AC3}" dt="2020-10-02T09:10:06.253" v="101" actId="2696"/>
        <pc:sldMkLst>
          <pc:docMk/>
          <pc:sldMk cId="3213789732" sldId="341"/>
        </pc:sldMkLst>
        <pc:picChg chg="add mod">
          <ac:chgData name="BEN KHALFALLAH Hela (EXT) ItimAsiSdcVdf" userId="d55be94f-4073-46ba-88ef-465599598fde" providerId="ADAL" clId="{A4C87DB2-18A6-49D7-B48D-FB60F06C4AC3}" dt="2020-10-02T09:09:22.555" v="86" actId="1076"/>
          <ac:picMkLst>
            <pc:docMk/>
            <pc:sldMk cId="3213789732" sldId="341"/>
            <ac:picMk id="3" creationId="{98E13D29-D7B2-42A5-94B5-05E5BEF2702F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2T09:08:38.415" v="81"/>
          <ac:picMkLst>
            <pc:docMk/>
            <pc:sldMk cId="3213789732" sldId="341"/>
            <ac:picMk id="2050" creationId="{6832450E-F797-4B64-AB85-C180E7EF6F61}"/>
          </ac:picMkLst>
        </pc:picChg>
      </pc:sldChg>
      <pc:sldChg chg="addSp delSp modSp add mod setBg">
        <pc:chgData name="BEN KHALFALLAH Hela (EXT) ItimAsiSdcVdf" userId="d55be94f-4073-46ba-88ef-465599598fde" providerId="ADAL" clId="{A4C87DB2-18A6-49D7-B48D-FB60F06C4AC3}" dt="2020-10-02T09:10:45.901" v="107" actId="1076"/>
        <pc:sldMkLst>
          <pc:docMk/>
          <pc:sldMk cId="3953101026" sldId="342"/>
        </pc:sldMkLst>
        <pc:spChg chg="add del">
          <ac:chgData name="BEN KHALFALLAH Hela (EXT) ItimAsiSdcVdf" userId="d55be94f-4073-46ba-88ef-465599598fde" providerId="ADAL" clId="{A4C87DB2-18A6-49D7-B48D-FB60F06C4AC3}" dt="2020-10-02T09:09:59.474" v="97" actId="26606"/>
          <ac:spMkLst>
            <pc:docMk/>
            <pc:sldMk cId="3953101026" sldId="342"/>
            <ac:spMk id="7" creationId="{BCD2D517-BC35-4439-AC31-06DF764F25FC}"/>
          </ac:spMkLst>
        </pc:spChg>
        <pc:spChg chg="add del">
          <ac:chgData name="BEN KHALFALLAH Hela (EXT) ItimAsiSdcVdf" userId="d55be94f-4073-46ba-88ef-465599598fde" providerId="ADAL" clId="{A4C87DB2-18A6-49D7-B48D-FB60F06C4AC3}" dt="2020-10-02T09:09:59.474" v="97" actId="26606"/>
          <ac:spMkLst>
            <pc:docMk/>
            <pc:sldMk cId="3953101026" sldId="342"/>
            <ac:spMk id="9" creationId="{2DD3F846-0483-40F5-A881-0C1AD2A0CAD7}"/>
          </ac:spMkLst>
        </pc:spChg>
        <pc:spChg chg="add del">
          <ac:chgData name="BEN KHALFALLAH Hela (EXT) ItimAsiSdcVdf" userId="d55be94f-4073-46ba-88ef-465599598fde" providerId="ADAL" clId="{A4C87DB2-18A6-49D7-B48D-FB60F06C4AC3}" dt="2020-10-02T09:10:03.343" v="99" actId="26606"/>
          <ac:spMkLst>
            <pc:docMk/>
            <pc:sldMk cId="3953101026" sldId="342"/>
            <ac:spMk id="11" creationId="{89394C5B-B8DE-4221-8CA4-A30237DB3241}"/>
          </ac:spMkLst>
        </pc:spChg>
        <pc:spChg chg="add del">
          <ac:chgData name="BEN KHALFALLAH Hela (EXT) ItimAsiSdcVdf" userId="d55be94f-4073-46ba-88ef-465599598fde" providerId="ADAL" clId="{A4C87DB2-18A6-49D7-B48D-FB60F06C4AC3}" dt="2020-10-02T09:10:03.343" v="99" actId="26606"/>
          <ac:spMkLst>
            <pc:docMk/>
            <pc:sldMk cId="3953101026" sldId="342"/>
            <ac:spMk id="12" creationId="{AFF43A89-FF65-44A9-BE4C-DC7389FF9CE1}"/>
          </ac:spMkLst>
        </pc:spChg>
        <pc:spChg chg="add del">
          <ac:chgData name="BEN KHALFALLAH Hela (EXT) ItimAsiSdcVdf" userId="d55be94f-4073-46ba-88ef-465599598fde" providerId="ADAL" clId="{A4C87DB2-18A6-49D7-B48D-FB60F06C4AC3}" dt="2020-10-02T09:10:03.343" v="99" actId="26606"/>
          <ac:spMkLst>
            <pc:docMk/>
            <pc:sldMk cId="3953101026" sldId="342"/>
            <ac:spMk id="13" creationId="{3CBC4341-33FB-4D46-A7B4-62039B616233}"/>
          </ac:spMkLst>
        </pc:spChg>
        <pc:spChg chg="add">
          <ac:chgData name="BEN KHALFALLAH Hela (EXT) ItimAsiSdcVdf" userId="d55be94f-4073-46ba-88ef-465599598fde" providerId="ADAL" clId="{A4C87DB2-18A6-49D7-B48D-FB60F06C4AC3}" dt="2020-10-02T09:10:03.348" v="100" actId="26606"/>
          <ac:spMkLst>
            <pc:docMk/>
            <pc:sldMk cId="3953101026" sldId="342"/>
            <ac:spMk id="15" creationId="{BCD2D517-BC35-4439-AC31-06DF764F25FC}"/>
          </ac:spMkLst>
        </pc:spChg>
        <pc:spChg chg="add">
          <ac:chgData name="BEN KHALFALLAH Hela (EXT) ItimAsiSdcVdf" userId="d55be94f-4073-46ba-88ef-465599598fde" providerId="ADAL" clId="{A4C87DB2-18A6-49D7-B48D-FB60F06C4AC3}" dt="2020-10-02T09:10:03.348" v="100" actId="26606"/>
          <ac:spMkLst>
            <pc:docMk/>
            <pc:sldMk cId="3953101026" sldId="342"/>
            <ac:spMk id="16" creationId="{2DD3F846-0483-40F5-A881-0C1AD2A0CAD7}"/>
          </ac:spMkLst>
        </pc:spChg>
        <pc:picChg chg="add del mod">
          <ac:chgData name="BEN KHALFALLAH Hela (EXT) ItimAsiSdcVdf" userId="d55be94f-4073-46ba-88ef-465599598fde" providerId="ADAL" clId="{A4C87DB2-18A6-49D7-B48D-FB60F06C4AC3}" dt="2020-10-02T09:10:28.351" v="102" actId="478"/>
          <ac:picMkLst>
            <pc:docMk/>
            <pc:sldMk cId="3953101026" sldId="342"/>
            <ac:picMk id="2" creationId="{5401B218-0DC2-4C9D-857F-355EDBDA6BD9}"/>
          </ac:picMkLst>
        </pc:picChg>
        <pc:picChg chg="add del">
          <ac:chgData name="BEN KHALFALLAH Hela (EXT) ItimAsiSdcVdf" userId="d55be94f-4073-46ba-88ef-465599598fde" providerId="ADAL" clId="{A4C87DB2-18A6-49D7-B48D-FB60F06C4AC3}" dt="2020-10-02T09:09:47.384" v="92"/>
          <ac:picMkLst>
            <pc:docMk/>
            <pc:sldMk cId="3953101026" sldId="342"/>
            <ac:picMk id="3074" creationId="{B9E5F157-86D0-4919-9EDE-4B617A005E81}"/>
          </ac:picMkLst>
        </pc:picChg>
        <pc:picChg chg="add mod">
          <ac:chgData name="BEN KHALFALLAH Hela (EXT) ItimAsiSdcVdf" userId="d55be94f-4073-46ba-88ef-465599598fde" providerId="ADAL" clId="{A4C87DB2-18A6-49D7-B48D-FB60F06C4AC3}" dt="2020-10-02T09:10:45.901" v="107" actId="1076"/>
          <ac:picMkLst>
            <pc:docMk/>
            <pc:sldMk cId="3953101026" sldId="342"/>
            <ac:picMk id="3076" creationId="{D03FAD9D-19E5-4391-BB25-BA73D07707A7}"/>
          </ac:picMkLst>
        </pc:picChg>
      </pc:sldChg>
      <pc:sldChg chg="add del">
        <pc:chgData name="BEN KHALFALLAH Hela (EXT) ItimAsiSdcVdf" userId="d55be94f-4073-46ba-88ef-465599598fde" providerId="ADAL" clId="{A4C87DB2-18A6-49D7-B48D-FB60F06C4AC3}" dt="2020-10-02T11:18:28.704" v="1857" actId="2696"/>
        <pc:sldMkLst>
          <pc:docMk/>
          <pc:sldMk cId="77333887" sldId="343"/>
        </pc:sldMkLst>
      </pc:sldChg>
      <pc:sldChg chg="add del">
        <pc:chgData name="BEN KHALFALLAH Hela (EXT) ItimAsiSdcVdf" userId="d55be94f-4073-46ba-88ef-465599598fde" providerId="ADAL" clId="{A4C87DB2-18A6-49D7-B48D-FB60F06C4AC3}" dt="2020-10-02T10:32:07.599" v="1310" actId="2696"/>
        <pc:sldMkLst>
          <pc:docMk/>
          <pc:sldMk cId="181883084" sldId="343"/>
        </pc:sldMkLst>
      </pc:sldChg>
      <pc:sldChg chg="add del">
        <pc:chgData name="BEN KHALFALLAH Hela (EXT) ItimAsiSdcVdf" userId="d55be94f-4073-46ba-88ef-465599598fde" providerId="ADAL" clId="{A4C87DB2-18A6-49D7-B48D-FB60F06C4AC3}" dt="2020-10-02T11:18:41.412" v="1861"/>
        <pc:sldMkLst>
          <pc:docMk/>
          <pc:sldMk cId="1269620990" sldId="343"/>
        </pc:sldMkLst>
      </pc:sldChg>
      <pc:sldChg chg="add">
        <pc:chgData name="BEN KHALFALLAH Hela (EXT) ItimAsiSdcVdf" userId="d55be94f-4073-46ba-88ef-465599598fde" providerId="ADAL" clId="{A4C87DB2-18A6-49D7-B48D-FB60F06C4AC3}" dt="2020-10-02T11:18:41.448" v="1862"/>
        <pc:sldMkLst>
          <pc:docMk/>
          <pc:sldMk cId="1947743361" sldId="343"/>
        </pc:sldMkLst>
      </pc:sldChg>
      <pc:sldChg chg="addSp delSp modSp add del">
        <pc:chgData name="BEN KHALFALLAH Hela (EXT) ItimAsiSdcVdf" userId="d55be94f-4073-46ba-88ef-465599598fde" providerId="ADAL" clId="{A4C87DB2-18A6-49D7-B48D-FB60F06C4AC3}" dt="2020-10-02T10:24:39.797" v="1299" actId="2696"/>
        <pc:sldMkLst>
          <pc:docMk/>
          <pc:sldMk cId="2458836891" sldId="343"/>
        </pc:sldMkLst>
        <pc:spChg chg="add del mod">
          <ac:chgData name="BEN KHALFALLAH Hela (EXT) ItimAsiSdcVdf" userId="d55be94f-4073-46ba-88ef-465599598fde" providerId="ADAL" clId="{A4C87DB2-18A6-49D7-B48D-FB60F06C4AC3}" dt="2020-10-02T09:30:04.453" v="382" actId="478"/>
          <ac:spMkLst>
            <pc:docMk/>
            <pc:sldMk cId="2458836891" sldId="343"/>
            <ac:spMk id="2" creationId="{B00F5E2D-6A54-4BFC-B450-01E560D4CE23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5:33.688" v="567" actId="20577"/>
          <ac:spMkLst>
            <pc:docMk/>
            <pc:sldMk cId="2458836891" sldId="343"/>
            <ac:spMk id="3" creationId="{431389F9-F311-4B9A-A8A2-46038F65FC26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3:37.033" v="534" actId="1076"/>
          <ac:spMkLst>
            <pc:docMk/>
            <pc:sldMk cId="2458836891" sldId="343"/>
            <ac:spMk id="4" creationId="{162F6E00-9E6C-46E1-B307-0DAA43B037B0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0:44.834" v="1286" actId="13822"/>
          <ac:spMkLst>
            <pc:docMk/>
            <pc:sldMk cId="2458836891" sldId="343"/>
            <ac:spMk id="5" creationId="{2C2337C4-AF5F-45CF-8EB7-8B48E333BBC8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0:59.762" v="1287" actId="13822"/>
          <ac:spMkLst>
            <pc:docMk/>
            <pc:sldMk cId="2458836891" sldId="343"/>
            <ac:spMk id="6" creationId="{B3C61E11-81AC-4733-B8CF-6D11CECA14BE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0:59.762" v="1287" actId="13822"/>
          <ac:spMkLst>
            <pc:docMk/>
            <pc:sldMk cId="2458836891" sldId="343"/>
            <ac:spMk id="7" creationId="{3A148A03-7929-4CFB-B7FC-19095EA8AB60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46:40.778" v="858" actId="478"/>
          <ac:spMkLst>
            <pc:docMk/>
            <pc:sldMk cId="2458836891" sldId="343"/>
            <ac:spMk id="8" creationId="{B0C57BAD-9C3E-4248-8D63-E9E84BF8957A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2:48.935" v="766" actId="14100"/>
          <ac:spMkLst>
            <pc:docMk/>
            <pc:sldMk cId="2458836891" sldId="343"/>
            <ac:spMk id="9" creationId="{47E47EC5-1CD9-463D-B0A9-8F034E4CBD5C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3:52.204" v="796" actId="20577"/>
          <ac:spMkLst>
            <pc:docMk/>
            <pc:sldMk cId="2458836891" sldId="343"/>
            <ac:spMk id="10" creationId="{707D607A-1AD2-4B28-AC25-19287E6A0072}"/>
          </ac:spMkLst>
        </pc:spChg>
        <pc:spChg chg="add mod">
          <ac:chgData name="BEN KHALFALLAH Hela (EXT) ItimAsiSdcVdf" userId="d55be94f-4073-46ba-88ef-465599598fde" providerId="ADAL" clId="{A4C87DB2-18A6-49D7-B48D-FB60F06C4AC3}" dt="2020-10-02T10:16:38.313" v="1136" actId="20577"/>
          <ac:spMkLst>
            <pc:docMk/>
            <pc:sldMk cId="2458836891" sldId="343"/>
            <ac:spMk id="11" creationId="{EDA3346D-6064-494D-BD49-0DF60F82D2AD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32:31.709" v="507" actId="478"/>
          <ac:spMkLst>
            <pc:docMk/>
            <pc:sldMk cId="2458836891" sldId="343"/>
            <ac:spMk id="12" creationId="{86C45762-638D-4D86-834F-71EE2DBE6449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3:41.917" v="535" actId="1076"/>
          <ac:spMkLst>
            <pc:docMk/>
            <pc:sldMk cId="2458836891" sldId="343"/>
            <ac:spMk id="13" creationId="{FE2C932D-379E-41FB-B285-3768A1D8DD55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4:38.345" v="549" actId="20577"/>
          <ac:spMkLst>
            <pc:docMk/>
            <pc:sldMk cId="2458836891" sldId="343"/>
            <ac:spMk id="14" creationId="{52E41AE7-3422-42DE-A4A0-F7F8AE944541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3:41.917" v="535" actId="1076"/>
          <ac:spMkLst>
            <pc:docMk/>
            <pc:sldMk cId="2458836891" sldId="343"/>
            <ac:spMk id="15" creationId="{F5AC0ADD-594F-4043-97A5-93D650C8A998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35:58.572" v="572" actId="478"/>
          <ac:spMkLst>
            <pc:docMk/>
            <pc:sldMk cId="2458836891" sldId="343"/>
            <ac:spMk id="52" creationId="{95050E83-BBF6-431D-9263-C513BEB8303D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09:35:58.572" v="572" actId="478"/>
          <ac:spMkLst>
            <pc:docMk/>
            <pc:sldMk cId="2458836891" sldId="343"/>
            <ac:spMk id="53" creationId="{E772BFC9-DDD3-4764-9F27-F8B4D7FE2FE2}"/>
          </ac:spMkLst>
        </pc:spChg>
        <pc:spChg chg="add mod">
          <ac:chgData name="BEN KHALFALLAH Hela (EXT) ItimAsiSdcVdf" userId="d55be94f-4073-46ba-88ef-465599598fde" providerId="ADAL" clId="{A4C87DB2-18A6-49D7-B48D-FB60F06C4AC3}" dt="2020-10-02T09:38:27.648" v="600" actId="207"/>
          <ac:spMkLst>
            <pc:docMk/>
            <pc:sldMk cId="2458836891" sldId="343"/>
            <ac:spMk id="95" creationId="{D8137BFF-2391-4896-B842-DAA438D509A3}"/>
          </ac:spMkLst>
        </pc:spChg>
        <pc:spChg chg="add mod">
          <ac:chgData name="BEN KHALFALLAH Hela (EXT) ItimAsiSdcVdf" userId="d55be94f-4073-46ba-88ef-465599598fde" providerId="ADAL" clId="{A4C87DB2-18A6-49D7-B48D-FB60F06C4AC3}" dt="2020-10-02T10:16:59.920" v="1148" actId="1076"/>
          <ac:spMkLst>
            <pc:docMk/>
            <pc:sldMk cId="2458836891" sldId="343"/>
            <ac:spMk id="96" creationId="{2BBBE912-FEB6-4292-8D26-88ECEBE44A5F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1:37.917" v="711" actId="1076"/>
          <ac:spMkLst>
            <pc:docMk/>
            <pc:sldMk cId="2458836891" sldId="343"/>
            <ac:spMk id="103" creationId="{679B9206-2DAE-47EF-A8A8-5D1C5FAE3D67}"/>
          </ac:spMkLst>
        </pc:spChg>
        <pc:spChg chg="add mod">
          <ac:chgData name="BEN KHALFALLAH Hela (EXT) ItimAsiSdcVdf" userId="d55be94f-4073-46ba-88ef-465599598fde" providerId="ADAL" clId="{A4C87DB2-18A6-49D7-B48D-FB60F06C4AC3}" dt="2020-10-02T10:16:42.055" v="1147" actId="20577"/>
          <ac:spMkLst>
            <pc:docMk/>
            <pc:sldMk cId="2458836891" sldId="343"/>
            <ac:spMk id="135" creationId="{E59EC436-DAA1-4F65-94AE-3B8F704AB6BD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0:44.834" v="1286" actId="13822"/>
          <ac:spMkLst>
            <pc:docMk/>
            <pc:sldMk cId="2458836891" sldId="343"/>
            <ac:spMk id="157" creationId="{E5D48D6D-6A33-4BAE-BEF5-877BFA0C2380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7:52.255" v="876" actId="1076"/>
          <ac:spMkLst>
            <pc:docMk/>
            <pc:sldMk cId="2458836891" sldId="343"/>
            <ac:spMk id="177" creationId="{C897A590-346F-4282-904E-3EBBB31ADD92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8:03.743" v="882" actId="20577"/>
          <ac:spMkLst>
            <pc:docMk/>
            <pc:sldMk cId="2458836891" sldId="343"/>
            <ac:spMk id="178" creationId="{8015E5E3-1A5A-46E3-9F13-DAEC89B6BD86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8:28.723" v="896" actId="1076"/>
          <ac:spMkLst>
            <pc:docMk/>
            <pc:sldMk cId="2458836891" sldId="343"/>
            <ac:spMk id="179" creationId="{F94B614A-2F59-4D3D-86D5-927BBA381565}"/>
          </ac:spMkLst>
        </pc:spChg>
        <pc:spChg chg="add mod">
          <ac:chgData name="BEN KHALFALLAH Hela (EXT) ItimAsiSdcVdf" userId="d55be94f-4073-46ba-88ef-465599598fde" providerId="ADAL" clId="{A4C87DB2-18A6-49D7-B48D-FB60F06C4AC3}" dt="2020-10-02T09:49:03.568" v="905" actId="1035"/>
          <ac:spMkLst>
            <pc:docMk/>
            <pc:sldMk cId="2458836891" sldId="343"/>
            <ac:spMk id="180" creationId="{4D504BFB-3397-4247-8F90-EE08EC6DA638}"/>
          </ac:spMkLst>
        </pc:spChg>
        <pc:spChg chg="add mod">
          <ac:chgData name="BEN KHALFALLAH Hela (EXT) ItimAsiSdcVdf" userId="d55be94f-4073-46ba-88ef-465599598fde" providerId="ADAL" clId="{A4C87DB2-18A6-49D7-B48D-FB60F06C4AC3}" dt="2020-10-02T10:17:11.178" v="1161" actId="1076"/>
          <ac:spMkLst>
            <pc:docMk/>
            <pc:sldMk cId="2458836891" sldId="343"/>
            <ac:spMk id="193" creationId="{ECA68EEB-C11E-4A0D-BC59-9B2E113274E4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0:01.043" v="1279" actId="1076"/>
          <ac:spMkLst>
            <pc:docMk/>
            <pc:sldMk cId="2458836891" sldId="343"/>
            <ac:spMk id="216" creationId="{8ED0AD35-2D3A-4F26-8818-36469F5DF33C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1:10.183" v="1288" actId="571"/>
          <ac:spMkLst>
            <pc:docMk/>
            <pc:sldMk cId="2458836891" sldId="343"/>
            <ac:spMk id="229" creationId="{2D938FEA-0A14-46D6-977E-25238EF40B8A}"/>
          </ac:spMkLst>
        </pc:spChg>
        <pc:spChg chg="add mod">
          <ac:chgData name="BEN KHALFALLAH Hela (EXT) ItimAsiSdcVdf" userId="d55be94f-4073-46ba-88ef-465599598fde" providerId="ADAL" clId="{A4C87DB2-18A6-49D7-B48D-FB60F06C4AC3}" dt="2020-10-02T10:21:15.535" v="1289" actId="571"/>
          <ac:spMkLst>
            <pc:docMk/>
            <pc:sldMk cId="2458836891" sldId="343"/>
            <ac:spMk id="230" creationId="{BB349410-07EA-4F8C-91F2-097A5102DBF2}"/>
          </ac:spMkLst>
        </pc:spChg>
        <pc:cxnChg chg="add del mod">
          <ac:chgData name="BEN KHALFALLAH Hela (EXT) ItimAsiSdcVdf" userId="d55be94f-4073-46ba-88ef-465599598fde" providerId="ADAL" clId="{A4C87DB2-18A6-49D7-B48D-FB60F06C4AC3}" dt="2020-10-02T10:18:55.745" v="1260" actId="478"/>
          <ac:cxnSpMkLst>
            <pc:docMk/>
            <pc:sldMk cId="2458836891" sldId="343"/>
            <ac:cxnSpMk id="17" creationId="{51B856DC-061C-42C0-81ED-03E6EED696D8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20.932" v="788" actId="478"/>
          <ac:cxnSpMkLst>
            <pc:docMk/>
            <pc:sldMk cId="2458836891" sldId="343"/>
            <ac:cxnSpMk id="19" creationId="{AD234A68-5331-4CDE-97AD-9FD5C624BB79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25.189" v="789" actId="478"/>
          <ac:cxnSpMkLst>
            <pc:docMk/>
            <pc:sldMk cId="2458836891" sldId="343"/>
            <ac:cxnSpMk id="21" creationId="{3E25CFAA-53DE-488A-B0F9-823A040D5841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40.626" v="792" actId="478"/>
          <ac:cxnSpMkLst>
            <pc:docMk/>
            <pc:sldMk cId="2458836891" sldId="343"/>
            <ac:cxnSpMk id="23" creationId="{553F6FF5-C52A-4843-8599-774206618F8E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19.537" v="787" actId="478"/>
          <ac:cxnSpMkLst>
            <pc:docMk/>
            <pc:sldMk cId="2458836891" sldId="343"/>
            <ac:cxnSpMk id="25" creationId="{C50A2083-CAB4-4130-B62B-DD00E9927B5F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37.388" v="790" actId="478"/>
          <ac:cxnSpMkLst>
            <pc:docMk/>
            <pc:sldMk cId="2458836891" sldId="343"/>
            <ac:cxnSpMk id="27" creationId="{A6B380B8-DB00-48FD-ACAD-F344A5BEBDE9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09:43:38.907" v="791" actId="478"/>
          <ac:cxnSpMkLst>
            <pc:docMk/>
            <pc:sldMk cId="2458836891" sldId="343"/>
            <ac:cxnSpMk id="30" creationId="{DA4DD17C-C04C-4452-A449-D9D737119D2A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9:04.845" v="1262" actId="478"/>
          <ac:cxnSpMkLst>
            <pc:docMk/>
            <pc:sldMk cId="2458836891" sldId="343"/>
            <ac:cxnSpMk id="32" creationId="{1C24C86D-B233-442B-9F49-9788A765F28E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9:04.845" v="1262" actId="478"/>
          <ac:cxnSpMkLst>
            <pc:docMk/>
            <pc:sldMk cId="2458836891" sldId="343"/>
            <ac:cxnSpMk id="34" creationId="{41954E81-9C6A-4240-A101-1251B256B49D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9:04.845" v="1262" actId="478"/>
          <ac:cxnSpMkLst>
            <pc:docMk/>
            <pc:sldMk cId="2458836891" sldId="343"/>
            <ac:cxnSpMk id="36" creationId="{C5F4AF2F-C118-4880-BC99-83431B774EC6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9:04.845" v="1262" actId="478"/>
          <ac:cxnSpMkLst>
            <pc:docMk/>
            <pc:sldMk cId="2458836891" sldId="343"/>
            <ac:cxnSpMk id="38" creationId="{FF03FB3F-AB99-4E8D-9391-2BDB1F7B9091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9:04.845" v="1262" actId="478"/>
          <ac:cxnSpMkLst>
            <pc:docMk/>
            <pc:sldMk cId="2458836891" sldId="343"/>
            <ac:cxnSpMk id="40" creationId="{38CE0C7C-F2BC-4125-8ED8-FBA6BE2D4B1D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8:51.247" v="898" actId="1076"/>
          <ac:cxnSpMkLst>
            <pc:docMk/>
            <pc:sldMk cId="2458836891" sldId="343"/>
            <ac:cxnSpMk id="42" creationId="{1AF00486-FF7C-4C24-8D9C-21038BE5120A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6:56.733" v="862" actId="1076"/>
          <ac:cxnSpMkLst>
            <pc:docMk/>
            <pc:sldMk cId="2458836891" sldId="343"/>
            <ac:cxnSpMk id="44" creationId="{9E039512-6215-425B-AEBC-04F992B3E16C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6:56.733" v="862" actId="1076"/>
          <ac:cxnSpMkLst>
            <pc:docMk/>
            <pc:sldMk cId="2458836891" sldId="343"/>
            <ac:cxnSpMk id="46" creationId="{575D6C02-72DB-43F4-A512-CDFCD5E7C5A2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6:30.111" v="855" actId="14100"/>
          <ac:cxnSpMkLst>
            <pc:docMk/>
            <pc:sldMk cId="2458836891" sldId="343"/>
            <ac:cxnSpMk id="49" creationId="{75413D6C-CA5E-462E-AF03-BD7202AE6C97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6:30.111" v="855" actId="14100"/>
          <ac:cxnSpMkLst>
            <pc:docMk/>
            <pc:sldMk cId="2458836891" sldId="343"/>
            <ac:cxnSpMk id="51" creationId="{9F02BEDE-E9C4-45D4-97C0-72F4C22F8E0E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38:12.944" v="588" actId="208"/>
          <ac:cxnSpMkLst>
            <pc:docMk/>
            <pc:sldMk cId="2458836891" sldId="343"/>
            <ac:cxnSpMk id="94" creationId="{4AD27931-957F-4245-8341-C4CE8EA3C95A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8:51.247" v="898" actId="1076"/>
          <ac:cxnSpMkLst>
            <pc:docMk/>
            <pc:sldMk cId="2458836891" sldId="343"/>
            <ac:cxnSpMk id="98" creationId="{4D209943-43BA-46DF-941D-39D75F745C68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8:51.247" v="898" actId="1076"/>
          <ac:cxnSpMkLst>
            <pc:docMk/>
            <pc:sldMk cId="2458836891" sldId="343"/>
            <ac:cxnSpMk id="99" creationId="{21230707-20AE-4112-BEA2-085D028FED8C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8:55.745" v="1260" actId="478"/>
          <ac:cxnSpMkLst>
            <pc:docMk/>
            <pc:sldMk cId="2458836891" sldId="343"/>
            <ac:cxnSpMk id="137" creationId="{5721CF1C-60E6-4308-A19A-2F524C8A5A9A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8:55.745" v="1260" actId="478"/>
          <ac:cxnSpMkLst>
            <pc:docMk/>
            <pc:sldMk cId="2458836891" sldId="343"/>
            <ac:cxnSpMk id="139" creationId="{D520F11C-A891-4D67-825B-05FF9A6E77D6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8:58.942" v="1261" actId="478"/>
          <ac:cxnSpMkLst>
            <pc:docMk/>
            <pc:sldMk cId="2458836891" sldId="343"/>
            <ac:cxnSpMk id="141" creationId="{E1B0D0B1-C10B-4B05-BD13-15E6BF8F0CF8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8:55.745" v="1260" actId="478"/>
          <ac:cxnSpMkLst>
            <pc:docMk/>
            <pc:sldMk cId="2458836891" sldId="343"/>
            <ac:cxnSpMk id="144" creationId="{F62977DB-0217-4662-8182-43DC1D2FA882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18:58.942" v="1261" actId="478"/>
          <ac:cxnSpMkLst>
            <pc:docMk/>
            <pc:sldMk cId="2458836891" sldId="343"/>
            <ac:cxnSpMk id="172" creationId="{F726BC14-E6B8-44EC-806A-4A2CD0764B64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7:18.036" v="868" actId="11529"/>
          <ac:cxnSpMkLst>
            <pc:docMk/>
            <pc:sldMk cId="2458836891" sldId="343"/>
            <ac:cxnSpMk id="174" creationId="{09F66123-4D8E-4B90-918E-298B9BA83695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09:47:22.748" v="869" actId="11529"/>
          <ac:cxnSpMkLst>
            <pc:docMk/>
            <pc:sldMk cId="2458836891" sldId="343"/>
            <ac:cxnSpMk id="176" creationId="{C18000A7-2CD5-4960-97E7-1463714252B6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19.359" v="1263" actId="11529"/>
          <ac:cxnSpMkLst>
            <pc:docMk/>
            <pc:sldMk cId="2458836891" sldId="343"/>
            <ac:cxnSpMk id="201" creationId="{9E4EA305-9D0E-4BC5-815A-9510A24439B7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22.531" v="1264" actId="11529"/>
          <ac:cxnSpMkLst>
            <pc:docMk/>
            <pc:sldMk cId="2458836891" sldId="343"/>
            <ac:cxnSpMk id="203" creationId="{E1A83C26-DB6C-4ABE-87A6-1BEA01E747D8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25.692" v="1265" actId="11529"/>
          <ac:cxnSpMkLst>
            <pc:docMk/>
            <pc:sldMk cId="2458836891" sldId="343"/>
            <ac:cxnSpMk id="205" creationId="{B48196A6-91E7-4544-B889-50344597EEF6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29.902" v="1266" actId="11529"/>
          <ac:cxnSpMkLst>
            <pc:docMk/>
            <pc:sldMk cId="2458836891" sldId="343"/>
            <ac:cxnSpMk id="207" creationId="{7176BB86-8AE3-4D0B-BA98-B0A46E7EBF12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32.959" v="1267" actId="11529"/>
          <ac:cxnSpMkLst>
            <pc:docMk/>
            <pc:sldMk cId="2458836891" sldId="343"/>
            <ac:cxnSpMk id="209" creationId="{6E8A38FB-D02E-469D-B90A-47E3E7676FFC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36.429" v="1268" actId="11529"/>
          <ac:cxnSpMkLst>
            <pc:docMk/>
            <pc:sldMk cId="2458836891" sldId="343"/>
            <ac:cxnSpMk id="211" creationId="{BFBD59E0-2E06-43A8-B5D9-27007F7522AC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41.447" v="1269" actId="11529"/>
          <ac:cxnSpMkLst>
            <pc:docMk/>
            <pc:sldMk cId="2458836891" sldId="343"/>
            <ac:cxnSpMk id="213" creationId="{4D94E498-A921-4B82-B234-DBB17999A8F9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19:44.637" v="1270" actId="11529"/>
          <ac:cxnSpMkLst>
            <pc:docMk/>
            <pc:sldMk cId="2458836891" sldId="343"/>
            <ac:cxnSpMk id="215" creationId="{0CC25E4C-1035-4C1A-B94B-BCD66CAF9BE2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06.647" v="1280" actId="11529"/>
          <ac:cxnSpMkLst>
            <pc:docMk/>
            <pc:sldMk cId="2458836891" sldId="343"/>
            <ac:cxnSpMk id="218" creationId="{7A244B66-4DC2-41A5-809D-AC422501B5DA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11.117" v="1281" actId="11529"/>
          <ac:cxnSpMkLst>
            <pc:docMk/>
            <pc:sldMk cId="2458836891" sldId="343"/>
            <ac:cxnSpMk id="220" creationId="{2AED89F0-B78A-42CE-B68F-4823DE456D0F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14.318" v="1282" actId="11529"/>
          <ac:cxnSpMkLst>
            <pc:docMk/>
            <pc:sldMk cId="2458836891" sldId="343"/>
            <ac:cxnSpMk id="222" creationId="{F1283BD1-0344-4E50-A4D2-8897A4DA15D5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18.325" v="1283" actId="11529"/>
          <ac:cxnSpMkLst>
            <pc:docMk/>
            <pc:sldMk cId="2458836891" sldId="343"/>
            <ac:cxnSpMk id="224" creationId="{00D5449E-A1BA-4F9C-8989-E8DDCE4E90F2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23.563" v="1284" actId="11529"/>
          <ac:cxnSpMkLst>
            <pc:docMk/>
            <pc:sldMk cId="2458836891" sldId="343"/>
            <ac:cxnSpMk id="226" creationId="{D821D044-AB33-483D-BE03-468E44893ED0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20:28.272" v="1285" actId="11529"/>
          <ac:cxnSpMkLst>
            <pc:docMk/>
            <pc:sldMk cId="2458836891" sldId="343"/>
            <ac:cxnSpMk id="228" creationId="{56F5E3B5-7A77-430C-A058-EA26A3D827C9}"/>
          </ac:cxnSpMkLst>
        </pc:cxnChg>
      </pc:sldChg>
      <pc:sldChg chg="addSp modSp add del">
        <pc:chgData name="BEN KHALFALLAH Hela (EXT) ItimAsiSdcVdf" userId="d55be94f-4073-46ba-88ef-465599598fde" providerId="ADAL" clId="{A4C87DB2-18A6-49D7-B48D-FB60F06C4AC3}" dt="2020-10-02T11:01:27.654" v="1597" actId="2696"/>
        <pc:sldMkLst>
          <pc:docMk/>
          <pc:sldMk cId="3203080011" sldId="343"/>
        </pc:sldMkLst>
        <pc:cxnChg chg="add mod">
          <ac:chgData name="BEN KHALFALLAH Hela (EXT) ItimAsiSdcVdf" userId="d55be94f-4073-46ba-88ef-465599598fde" providerId="ADAL" clId="{A4C87DB2-18A6-49D7-B48D-FB60F06C4AC3}" dt="2020-10-02T10:34:55.973" v="1319" actId="693"/>
          <ac:cxnSpMkLst>
            <pc:docMk/>
            <pc:sldMk cId="3203080011" sldId="343"/>
            <ac:cxnSpMk id="8" creationId="{9EDCA0A7-961E-4204-B6B4-29CCF41A8200}"/>
          </ac:cxnSpMkLst>
        </pc:cxnChg>
      </pc:sldChg>
      <pc:sldChg chg="add del">
        <pc:chgData name="BEN KHALFALLAH Hela (EXT) ItimAsiSdcVdf" userId="d55be94f-4073-46ba-88ef-465599598fde" providerId="ADAL" clId="{A4C87DB2-18A6-49D7-B48D-FB60F06C4AC3}" dt="2020-10-02T11:28:47.690" v="2014" actId="2696"/>
        <pc:sldMkLst>
          <pc:docMk/>
          <pc:sldMk cId="82870502" sldId="344"/>
        </pc:sldMkLst>
      </pc:sldChg>
      <pc:sldChg chg="add">
        <pc:chgData name="BEN KHALFALLAH Hela (EXT) ItimAsiSdcVdf" userId="d55be94f-4073-46ba-88ef-465599598fde" providerId="ADAL" clId="{A4C87DB2-18A6-49D7-B48D-FB60F06C4AC3}" dt="2020-10-02T11:29:16.513" v="2017"/>
        <pc:sldMkLst>
          <pc:docMk/>
          <pc:sldMk cId="320959239" sldId="344"/>
        </pc:sldMkLst>
      </pc:sldChg>
      <pc:sldChg chg="add del">
        <pc:chgData name="BEN KHALFALLAH Hela (EXT) ItimAsiSdcVdf" userId="d55be94f-4073-46ba-88ef-465599598fde" providerId="ADAL" clId="{A4C87DB2-18A6-49D7-B48D-FB60F06C4AC3}" dt="2020-10-02T11:29:16.497" v="2016"/>
        <pc:sldMkLst>
          <pc:docMk/>
          <pc:sldMk cId="3085463455" sldId="344"/>
        </pc:sldMkLst>
      </pc:sldChg>
      <pc:sldChg chg="addSp delSp modSp add">
        <pc:chgData name="BEN KHALFALLAH Hela (EXT) ItimAsiSdcVdf" userId="d55be94f-4073-46ba-88ef-465599598fde" providerId="ADAL" clId="{A4C87DB2-18A6-49D7-B48D-FB60F06C4AC3}" dt="2020-10-02T11:59:38.062" v="2295"/>
        <pc:sldMkLst>
          <pc:docMk/>
          <pc:sldMk cId="3434425465" sldId="345"/>
        </pc:sldMkLst>
        <pc:spChg chg="add">
          <ac:chgData name="BEN KHALFALLAH Hela (EXT) ItimAsiSdcVdf" userId="d55be94f-4073-46ba-88ef-465599598fde" providerId="ADAL" clId="{A4C87DB2-18A6-49D7-B48D-FB60F06C4AC3}" dt="2020-10-02T10:53:24.865" v="1388"/>
          <ac:spMkLst>
            <pc:docMk/>
            <pc:sldMk cId="3434425465" sldId="345"/>
            <ac:spMk id="3" creationId="{1229981A-1B80-4A3E-A8C3-CF29C4EDC794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7:05.195" v="1494" actId="693"/>
          <ac:spMkLst>
            <pc:docMk/>
            <pc:sldMk cId="3434425465" sldId="345"/>
            <ac:spMk id="4" creationId="{2B659939-D305-4A1C-B023-FCDBC5D5B9A0}"/>
          </ac:spMkLst>
        </pc:spChg>
        <pc:spChg chg="add">
          <ac:chgData name="BEN KHALFALLAH Hela (EXT) ItimAsiSdcVdf" userId="d55be94f-4073-46ba-88ef-465599598fde" providerId="ADAL" clId="{A4C87DB2-18A6-49D7-B48D-FB60F06C4AC3}" dt="2020-10-02T10:53:24.865" v="1388"/>
          <ac:spMkLst>
            <pc:docMk/>
            <pc:sldMk cId="3434425465" sldId="345"/>
            <ac:spMk id="5" creationId="{BCCA07F6-4876-4202-9924-A2A2F98F25FC}"/>
          </ac:spMkLst>
        </pc:spChg>
        <pc:spChg chg="add">
          <ac:chgData name="BEN KHALFALLAH Hela (EXT) ItimAsiSdcVdf" userId="d55be94f-4073-46ba-88ef-465599598fde" providerId="ADAL" clId="{A4C87DB2-18A6-49D7-B48D-FB60F06C4AC3}" dt="2020-10-02T10:53:24.865" v="1388"/>
          <ac:spMkLst>
            <pc:docMk/>
            <pc:sldMk cId="3434425465" sldId="345"/>
            <ac:spMk id="6" creationId="{7AA68302-00C1-45B7-9858-B1894A8B67E8}"/>
          </ac:spMkLst>
        </pc:spChg>
        <pc:spChg chg="add">
          <ac:chgData name="BEN KHALFALLAH Hela (EXT) ItimAsiSdcVdf" userId="d55be94f-4073-46ba-88ef-465599598fde" providerId="ADAL" clId="{A4C87DB2-18A6-49D7-B48D-FB60F06C4AC3}" dt="2020-10-02T10:53:24.865" v="1388"/>
          <ac:spMkLst>
            <pc:docMk/>
            <pc:sldMk cId="3434425465" sldId="345"/>
            <ac:spMk id="7" creationId="{CB7EEDEB-F6A8-483C-8722-EABA51B3C53A}"/>
          </ac:spMkLst>
        </pc:spChg>
        <pc:spChg chg="add">
          <ac:chgData name="BEN KHALFALLAH Hela (EXT) ItimAsiSdcVdf" userId="d55be94f-4073-46ba-88ef-465599598fde" providerId="ADAL" clId="{A4C87DB2-18A6-49D7-B48D-FB60F06C4AC3}" dt="2020-10-02T10:53:24.865" v="1388"/>
          <ac:spMkLst>
            <pc:docMk/>
            <pc:sldMk cId="3434425465" sldId="345"/>
            <ac:spMk id="8" creationId="{E7D66F18-4100-4F38-9095-7304C4AC8BD2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7:46.198" v="1500" actId="1076"/>
          <ac:spMkLst>
            <pc:docMk/>
            <pc:sldMk cId="3434425465" sldId="345"/>
            <ac:spMk id="9" creationId="{3A95586B-E47D-4F18-BC11-F2EBAEE01D02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9:33.673" v="2293" actId="20577"/>
          <ac:spMkLst>
            <pc:docMk/>
            <pc:sldMk cId="3434425465" sldId="345"/>
            <ac:spMk id="10" creationId="{1B520211-DCC6-4418-A0C3-F834F7F6AA76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9:36.720" v="2294"/>
          <ac:spMkLst>
            <pc:docMk/>
            <pc:sldMk cId="3434425465" sldId="345"/>
            <ac:spMk id="11" creationId="{FAB06C07-1DFB-44C3-8256-D2D1BC4BAE37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9:38.062" v="2295"/>
          <ac:spMkLst>
            <pc:docMk/>
            <pc:sldMk cId="3434425465" sldId="345"/>
            <ac:spMk id="12" creationId="{066DBD74-5250-4805-BE9E-2876BA12B96B}"/>
          </ac:spMkLst>
        </pc:spChg>
        <pc:spChg chg="add mod">
          <ac:chgData name="BEN KHALFALLAH Hela (EXT) ItimAsiSdcVdf" userId="d55be94f-4073-46ba-88ef-465599598fde" providerId="ADAL" clId="{A4C87DB2-18A6-49D7-B48D-FB60F06C4AC3}" dt="2020-10-02T10:57:54.509" v="1502" actId="1076"/>
          <ac:spMkLst>
            <pc:docMk/>
            <pc:sldMk cId="3434425465" sldId="345"/>
            <ac:spMk id="13" creationId="{00AFA8FE-D423-4C4A-9EA9-6BEE4212A822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6:14.038" v="2264" actId="1076"/>
          <ac:spMkLst>
            <pc:docMk/>
            <pc:sldMk cId="3434425465" sldId="345"/>
            <ac:spMk id="39" creationId="{DD672652-21FA-489B-A1DA-AD3DAEE66BB2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7:09.832" v="2281" actId="1076"/>
          <ac:spMkLst>
            <pc:docMk/>
            <pc:sldMk cId="3434425465" sldId="345"/>
            <ac:spMk id="40" creationId="{EA75AD55-2787-4065-A807-82ED0C266F40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6:10.414" v="2263" actId="571"/>
          <ac:spMkLst>
            <pc:docMk/>
            <pc:sldMk cId="3434425465" sldId="345"/>
            <ac:spMk id="41" creationId="{2E2A0920-A7CB-4D2E-BEE6-EB485A768499}"/>
          </ac:spMkLst>
        </pc:spChg>
        <pc:spChg chg="add mod">
          <ac:chgData name="BEN KHALFALLAH Hela (EXT) ItimAsiSdcVdf" userId="d55be94f-4073-46ba-88ef-465599598fde" providerId="ADAL" clId="{A4C87DB2-18A6-49D7-B48D-FB60F06C4AC3}" dt="2020-10-02T11:57:39.346" v="2285" actId="1076"/>
          <ac:spMkLst>
            <pc:docMk/>
            <pc:sldMk cId="3434425465" sldId="345"/>
            <ac:spMk id="42" creationId="{FE87E97F-5B61-44AD-975C-02F8D8353B75}"/>
          </ac:spMkLst>
        </pc:spChg>
        <pc:spChg chg="add del">
          <ac:chgData name="BEN KHALFALLAH Hela (EXT) ItimAsiSdcVdf" userId="d55be94f-4073-46ba-88ef-465599598fde" providerId="ADAL" clId="{A4C87DB2-18A6-49D7-B48D-FB60F06C4AC3}" dt="2020-10-02T11:56:58" v="2279"/>
          <ac:spMkLst>
            <pc:docMk/>
            <pc:sldMk cId="3434425465" sldId="345"/>
            <ac:spMk id="43" creationId="{A8B3FA40-532B-4D58-BCDC-29D80279072A}"/>
          </ac:spMkLst>
        </pc:spChg>
        <pc:picChg chg="add">
          <ac:chgData name="BEN KHALFALLAH Hela (EXT) ItimAsiSdcVdf" userId="d55be94f-4073-46ba-88ef-465599598fde" providerId="ADAL" clId="{A4C87DB2-18A6-49D7-B48D-FB60F06C4AC3}" dt="2020-10-02T10:53:24.865" v="1388"/>
          <ac:picMkLst>
            <pc:docMk/>
            <pc:sldMk cId="3434425465" sldId="345"/>
            <ac:picMk id="2" creationId="{F2EBA58D-D337-48D1-88E7-A9364622309E}"/>
          </ac:picMkLst>
        </pc:picChg>
        <pc:cxnChg chg="add mod">
          <ac:chgData name="BEN KHALFALLAH Hela (EXT) ItimAsiSdcVdf" userId="d55be94f-4073-46ba-88ef-465599598fde" providerId="ADAL" clId="{A4C87DB2-18A6-49D7-B48D-FB60F06C4AC3}" dt="2020-10-02T10:57:46.198" v="1500" actId="1076"/>
          <ac:cxnSpMkLst>
            <pc:docMk/>
            <pc:sldMk cId="3434425465" sldId="345"/>
            <ac:cxnSpMk id="15" creationId="{B34583B9-1681-406C-9771-DA3245620D33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57:41.181" v="1499" actId="1076"/>
          <ac:cxnSpMkLst>
            <pc:docMk/>
            <pc:sldMk cId="3434425465" sldId="345"/>
            <ac:cxnSpMk id="17" creationId="{B1C8E16B-FF87-43F0-87E7-7B16402260EC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2T10:55:57.161" v="1478" actId="11529"/>
          <ac:cxnSpMkLst>
            <pc:docMk/>
            <pc:sldMk cId="3434425465" sldId="345"/>
            <ac:cxnSpMk id="19" creationId="{F87CF7EB-D996-460D-9B9B-88FAA39D934A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57:36.782" v="1498" actId="1076"/>
          <ac:cxnSpMkLst>
            <pc:docMk/>
            <pc:sldMk cId="3434425465" sldId="345"/>
            <ac:cxnSpMk id="21" creationId="{2A735F3D-A2E3-4D82-B746-C3905F4B2030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57:49.685" v="1501" actId="1076"/>
          <ac:cxnSpMkLst>
            <pc:docMk/>
            <pc:sldMk cId="3434425465" sldId="345"/>
            <ac:cxnSpMk id="24" creationId="{5E4BC419-6DCE-4239-8AC1-A7D93469BF0F}"/>
          </ac:cxnSpMkLst>
        </pc:cxnChg>
        <pc:cxnChg chg="add mod">
          <ac:chgData name="BEN KHALFALLAH Hela (EXT) ItimAsiSdcVdf" userId="d55be94f-4073-46ba-88ef-465599598fde" providerId="ADAL" clId="{A4C87DB2-18A6-49D7-B48D-FB60F06C4AC3}" dt="2020-10-02T10:57:54.509" v="1502" actId="1076"/>
          <ac:cxnSpMkLst>
            <pc:docMk/>
            <pc:sldMk cId="3434425465" sldId="345"/>
            <ac:cxnSpMk id="26" creationId="{61B28B0C-E1B7-4241-B559-BA033387CD08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2T11:27:59.112" v="2013" actId="1076"/>
        <pc:sldMkLst>
          <pc:docMk/>
          <pc:sldMk cId="3848674323" sldId="346"/>
        </pc:sldMkLst>
        <pc:spChg chg="add mod">
          <ac:chgData name="BEN KHALFALLAH Hela (EXT) ItimAsiSdcVdf" userId="d55be94f-4073-46ba-88ef-465599598fde" providerId="ADAL" clId="{A4C87DB2-18A6-49D7-B48D-FB60F06C4AC3}" dt="2020-10-02T11:27:59.112" v="2013" actId="1076"/>
          <ac:spMkLst>
            <pc:docMk/>
            <pc:sldMk cId="3848674323" sldId="346"/>
            <ac:spMk id="5" creationId="{3C416914-2ABC-4477-951F-934FEA874258}"/>
          </ac:spMkLst>
        </pc:spChg>
        <pc:spChg chg="add mod">
          <ac:chgData name="BEN KHALFALLAH Hela (EXT) ItimAsiSdcVdf" userId="d55be94f-4073-46ba-88ef-465599598fde" providerId="ADAL" clId="{A4C87DB2-18A6-49D7-B48D-FB60F06C4AC3}" dt="2020-10-02T11:27:59.112" v="2013" actId="1076"/>
          <ac:spMkLst>
            <pc:docMk/>
            <pc:sldMk cId="3848674323" sldId="346"/>
            <ac:spMk id="6" creationId="{78B396B7-480F-4EE3-B43E-68D5FF051EE5}"/>
          </ac:spMkLst>
        </pc:spChg>
        <pc:spChg chg="add mod">
          <ac:chgData name="BEN KHALFALLAH Hela (EXT) ItimAsiSdcVdf" userId="d55be94f-4073-46ba-88ef-465599598fde" providerId="ADAL" clId="{A4C87DB2-18A6-49D7-B48D-FB60F06C4AC3}" dt="2020-10-02T11:27:59.112" v="2013" actId="1076"/>
          <ac:spMkLst>
            <pc:docMk/>
            <pc:sldMk cId="3848674323" sldId="346"/>
            <ac:spMk id="7" creationId="{AC9C3FF8-8E4B-4FE7-86E2-680B740953E1}"/>
          </ac:spMkLst>
        </pc:spChg>
        <pc:spChg chg="add del mod">
          <ac:chgData name="BEN KHALFALLAH Hela (EXT) ItimAsiSdcVdf" userId="d55be94f-4073-46ba-88ef-465599598fde" providerId="ADAL" clId="{A4C87DB2-18A6-49D7-B48D-FB60F06C4AC3}" dt="2020-10-02T11:27:58.741" v="2012" actId="11529"/>
          <ac:spMkLst>
            <pc:docMk/>
            <pc:sldMk cId="3848674323" sldId="346"/>
            <ac:spMk id="8" creationId="{37ED673A-3FB9-410A-9492-5FEBD0B4E35E}"/>
          </ac:spMkLst>
        </pc:spChg>
        <pc:spChg chg="add mod">
          <ac:chgData name="BEN KHALFALLAH Hela (EXT) ItimAsiSdcVdf" userId="d55be94f-4073-46ba-88ef-465599598fde" providerId="ADAL" clId="{A4C87DB2-18A6-49D7-B48D-FB60F06C4AC3}" dt="2020-10-02T11:27:58.126" v="2010" actId="571"/>
          <ac:spMkLst>
            <pc:docMk/>
            <pc:sldMk cId="3848674323" sldId="346"/>
            <ac:spMk id="9" creationId="{F8692879-CFB0-4B2F-8F1C-C1B53871120D}"/>
          </ac:spMkLst>
        </pc:spChg>
        <pc:graphicFrameChg chg="add del mod">
          <ac:chgData name="BEN KHALFALLAH Hela (EXT) ItimAsiSdcVdf" userId="d55be94f-4073-46ba-88ef-465599598fde" providerId="ADAL" clId="{A4C87DB2-18A6-49D7-B48D-FB60F06C4AC3}" dt="2020-10-02T10:58:58.944" v="1522" actId="478"/>
          <ac:graphicFrameMkLst>
            <pc:docMk/>
            <pc:sldMk cId="3848674323" sldId="346"/>
            <ac:graphicFrameMk id="4" creationId="{AC8BFBE8-595C-4F00-AD85-7563D0B03951}"/>
          </ac:graphicFrameMkLst>
        </pc:graphicFrameChg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05:58.932" v="1735"/>
        <pc:sldMkLst>
          <pc:docMk/>
          <pc:sldMk cId="2049298024" sldId="347"/>
        </pc:sldMkLst>
        <pc:spChg chg="add del">
          <ac:chgData name="BEN KHALFALLAH Hela (EXT) ItimAsiSdcVdf" userId="d55be94f-4073-46ba-88ef-465599598fde" providerId="ADAL" clId="{A4C87DB2-18A6-49D7-B48D-FB60F06C4AC3}" dt="2020-10-02T11:05:58.932" v="1735"/>
          <ac:spMkLst>
            <pc:docMk/>
            <pc:sldMk cId="2049298024" sldId="347"/>
            <ac:spMk id="7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5:58.932" v="1735"/>
          <ac:spMkLst>
            <pc:docMk/>
            <pc:sldMk cId="2049298024" sldId="347"/>
            <ac:spMk id="78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5:58.932" v="1735"/>
          <ac:spMkLst>
            <pc:docMk/>
            <pc:sldMk cId="2049298024" sldId="347"/>
            <ac:spMk id="82" creationId="{548B4202-DCD5-4F8C-B481-743A989A9DFF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5:58.932" v="1735"/>
          <ac:spMkLst>
            <pc:docMk/>
            <pc:sldMk cId="2049298024" sldId="347"/>
            <ac:spMk id="86" creationId="{7CFB8C0F-4E01-4C10-A861-0C16EB92D23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5:58.932" v="1735"/>
          <ac:spMkLst>
            <pc:docMk/>
            <pc:sldMk cId="2049298024" sldId="347"/>
            <ac:spMk id="88" creationId="{8EE702CF-91CE-4661-ACBF-3C8160D1B433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05:58.932" v="1735"/>
          <ac:cxnSpMkLst>
            <pc:docMk/>
            <pc:sldMk cId="2049298024" sldId="347"/>
            <ac:cxnSpMk id="80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05:58.932" v="1735"/>
          <ac:cxnSpMkLst>
            <pc:docMk/>
            <pc:sldMk cId="2049298024" sldId="347"/>
            <ac:cxnSpMk id="84" creationId="{F7F57F6B-E621-4E40-A34D-2FE12902AA20}"/>
          </ac:cxnSpMkLst>
        </pc:cxnChg>
      </pc:sldChg>
      <pc:sldChg chg="add del">
        <pc:chgData name="BEN KHALFALLAH Hela (EXT) ItimAsiSdcVdf" userId="d55be94f-4073-46ba-88ef-465599598fde" providerId="ADAL" clId="{A4C87DB2-18A6-49D7-B48D-FB60F06C4AC3}" dt="2020-10-02T11:05:28.222" v="1728" actId="2696"/>
        <pc:sldMkLst>
          <pc:docMk/>
          <pc:sldMk cId="2457012614" sldId="347"/>
        </pc:sldMkLst>
      </pc:sldChg>
      <pc:sldChg chg="addSp delSp modSp add">
        <pc:chgData name="BEN KHALFALLAH Hela (EXT) ItimAsiSdcVdf" userId="d55be94f-4073-46ba-88ef-465599598fde" providerId="ADAL" clId="{A4C87DB2-18A6-49D7-B48D-FB60F06C4AC3}" dt="2020-10-02T11:14:40.733" v="1826" actId="26606"/>
        <pc:sldMkLst>
          <pc:docMk/>
          <pc:sldMk cId="3478362577" sldId="347"/>
        </pc:sldMkLst>
        <pc:spChg chg="mod">
          <ac:chgData name="BEN KHALFALLAH Hela (EXT) ItimAsiSdcVdf" userId="d55be94f-4073-46ba-88ef-465599598fde" providerId="ADAL" clId="{A4C87DB2-18A6-49D7-B48D-FB60F06C4AC3}" dt="2020-10-02T11:06:02.731" v="1742" actId="20577"/>
          <ac:spMkLst>
            <pc:docMk/>
            <pc:sldMk cId="3478362577" sldId="347"/>
            <ac:spMk id="2" creationId="{5EDC22E9-09F3-460F-8FDE-3128731CC7ED}"/>
          </ac:spMkLst>
        </pc:spChg>
        <pc:spChg chg="del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76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78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82" creationId="{548B4202-DCD5-4F8C-B481-743A989A9DFF}"/>
          </ac:spMkLst>
        </pc:spChg>
        <pc:spChg chg="del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86" creationId="{7CFB8C0F-4E01-4C10-A861-0C16EB92D23E}"/>
          </ac:spMkLst>
        </pc:spChg>
        <pc:spChg chg="del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88" creationId="{8EE702CF-91CE-4661-ACBF-3C8160D1B433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39" creationId="{58331D47-DE7A-4F51-9D59-FD68F3BDD20E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41" creationId="{99DEDC60-6312-4214-B219-E46479D7E137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45" creationId="{66B8738D-6184-4200-93C8-A38B49E39D94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47" creationId="{5B73017D-B127-4D47-BB33-0DA52359F549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51" creationId="{C1AD70F9-2AA8-40AD-81F2-0D7BC881C9A9}"/>
          </ac:spMkLst>
        </pc:spChg>
        <pc:spChg chg="add">
          <ac:chgData name="BEN KHALFALLAH Hela (EXT) ItimAsiSdcVdf" userId="d55be94f-4073-46ba-88ef-465599598fde" providerId="ADAL" clId="{A4C87DB2-18A6-49D7-B48D-FB60F06C4AC3}" dt="2020-10-02T11:14:40.733" v="1826" actId="26606"/>
          <ac:spMkLst>
            <pc:docMk/>
            <pc:sldMk cId="3478362577" sldId="347"/>
            <ac:spMk id="153" creationId="{0A95E83E-3C35-4C05-B1FC-CBF86CCB7C21}"/>
          </ac:spMkLst>
        </pc:spChg>
        <pc:picChg chg="add del mod">
          <ac:chgData name="BEN KHALFALLAH Hela (EXT) ItimAsiSdcVdf" userId="d55be94f-4073-46ba-88ef-465599598fde" providerId="ADAL" clId="{A4C87DB2-18A6-49D7-B48D-FB60F06C4AC3}" dt="2020-10-02T11:12:47.859" v="1816" actId="478"/>
          <ac:picMkLst>
            <pc:docMk/>
            <pc:sldMk cId="3478362577" sldId="347"/>
            <ac:picMk id="12" creationId="{3A15DC7F-B44B-4AAC-9D6B-40C8303344F3}"/>
          </ac:picMkLst>
        </pc:picChg>
        <pc:picChg chg="del">
          <ac:chgData name="BEN KHALFALLAH Hela (EXT) ItimAsiSdcVdf" userId="d55be94f-4073-46ba-88ef-465599598fde" providerId="ADAL" clId="{A4C87DB2-18A6-49D7-B48D-FB60F06C4AC3}" dt="2020-10-02T11:06:04.812" v="1743" actId="478"/>
          <ac:picMkLst>
            <pc:docMk/>
            <pc:sldMk cId="3478362577" sldId="347"/>
            <ac:picMk id="1026" creationId="{7FF9235E-56F9-4623-B3B8-C7A2EC86AFDA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2T11:12:47.859" v="1816" actId="478"/>
          <ac:picMkLst>
            <pc:docMk/>
            <pc:sldMk cId="3478362577" sldId="347"/>
            <ac:picMk id="8194" creationId="{5729117D-DF3D-4869-B4FD-1E8C3CA1B542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1:14:40.733" v="1826" actId="26606"/>
          <ac:picMkLst>
            <pc:docMk/>
            <pc:sldMk cId="3478362577" sldId="347"/>
            <ac:picMk id="8196" creationId="{E9FFDC87-0A98-4D57-B42B-DA595BEA3A05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1:14:40.733" v="1826" actId="26606"/>
          <ac:picMkLst>
            <pc:docMk/>
            <pc:sldMk cId="3478362577" sldId="347"/>
            <ac:picMk id="8198" creationId="{95F5AFFF-5C64-4A05-8E6A-1D72A257F8F3}"/>
          </ac:picMkLst>
        </pc:picChg>
        <pc:cxnChg chg="del">
          <ac:chgData name="BEN KHALFALLAH Hela (EXT) ItimAsiSdcVdf" userId="d55be94f-4073-46ba-88ef-465599598fde" providerId="ADAL" clId="{A4C87DB2-18A6-49D7-B48D-FB60F06C4AC3}" dt="2020-10-02T11:14:40.733" v="1826" actId="26606"/>
          <ac:cxnSpMkLst>
            <pc:docMk/>
            <pc:sldMk cId="3478362577" sldId="347"/>
            <ac:cxnSpMk id="80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14:40.733" v="1826" actId="26606"/>
          <ac:cxnSpMkLst>
            <pc:docMk/>
            <pc:sldMk cId="3478362577" sldId="347"/>
            <ac:cxnSpMk id="84" creationId="{F7F57F6B-E621-4E40-A34D-2FE12902AA20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4:40.733" v="1826" actId="26606"/>
          <ac:cxnSpMkLst>
            <pc:docMk/>
            <pc:sldMk cId="3478362577" sldId="347"/>
            <ac:cxnSpMk id="143" creationId="{D92A1B31-DB63-435D-93E6-9712CDFB20FE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4:40.733" v="1826" actId="26606"/>
          <ac:cxnSpMkLst>
            <pc:docMk/>
            <pc:sldMk cId="3478362577" sldId="347"/>
            <ac:cxnSpMk id="149" creationId="{C2B7B8EB-0638-43BD-9A64-62F95F505484}"/>
          </ac:cxnSpMkLst>
        </pc:cxnChg>
      </pc:sldChg>
      <pc:sldChg chg="modSp add del">
        <pc:chgData name="BEN KHALFALLAH Hela (EXT) ItimAsiSdcVdf" userId="d55be94f-4073-46ba-88ef-465599598fde" providerId="ADAL" clId="{A4C87DB2-18A6-49D7-B48D-FB60F06C4AC3}" dt="2020-10-02T11:05:19.080" v="1726" actId="2696"/>
        <pc:sldMkLst>
          <pc:docMk/>
          <pc:sldMk cId="4144665434" sldId="347"/>
        </pc:sldMkLst>
        <pc:spChg chg="mod">
          <ac:chgData name="BEN KHALFALLAH Hela (EXT) ItimAsiSdcVdf" userId="d55be94f-4073-46ba-88ef-465599598fde" providerId="ADAL" clId="{A4C87DB2-18A6-49D7-B48D-FB60F06C4AC3}" dt="2020-10-02T11:04:59.930" v="1723" actId="20577"/>
          <ac:spMkLst>
            <pc:docMk/>
            <pc:sldMk cId="4144665434" sldId="347"/>
            <ac:spMk id="2" creationId="{733A0DBC-08B9-404E-892C-72ABEB69BDF9}"/>
          </ac:spMkLst>
        </pc:spChg>
        <pc:spChg chg="mod">
          <ac:chgData name="BEN KHALFALLAH Hela (EXT) ItimAsiSdcVdf" userId="d55be94f-4073-46ba-88ef-465599598fde" providerId="ADAL" clId="{A4C87DB2-18A6-49D7-B48D-FB60F06C4AC3}" dt="2020-10-02T11:05:01.872" v="1725" actId="20577"/>
          <ac:spMkLst>
            <pc:docMk/>
            <pc:sldMk cId="4144665434" sldId="347"/>
            <ac:spMk id="3" creationId="{119B083B-B2A4-4B6C-9AA0-81D5B66DDEF5}"/>
          </ac:spMkLst>
        </pc:spChg>
      </pc:sldChg>
      <pc:sldChg chg="add del">
        <pc:chgData name="BEN KHALFALLAH Hela (EXT) ItimAsiSdcVdf" userId="d55be94f-4073-46ba-88ef-465599598fde" providerId="ADAL" clId="{A4C87DB2-18A6-49D7-B48D-FB60F06C4AC3}" dt="2020-10-02T11:05:40.476" v="1731" actId="2696"/>
        <pc:sldMkLst>
          <pc:docMk/>
          <pc:sldMk cId="4218356124" sldId="347"/>
        </pc:sldMkLst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18:41.412" v="1861"/>
        <pc:sldMkLst>
          <pc:docMk/>
          <pc:sldMk cId="336726949" sldId="348"/>
        </pc:sldMkLst>
        <pc:spChg chg="add del">
          <ac:chgData name="BEN KHALFALLAH Hela (EXT) ItimAsiSdcVdf" userId="d55be94f-4073-46ba-88ef-465599598fde" providerId="ADAL" clId="{A4C87DB2-18A6-49D7-B48D-FB60F06C4AC3}" dt="2020-10-02T11:18:41.412" v="1861"/>
          <ac:spMkLst>
            <pc:docMk/>
            <pc:sldMk cId="336726949" sldId="348"/>
            <ac:spMk id="135" creationId="{F240A2FC-E2C3-458D-96B4-5DF9028D93A5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8:41.412" v="1861"/>
          <ac:spMkLst>
            <pc:docMk/>
            <pc:sldMk cId="336726949" sldId="348"/>
            <ac:spMk id="137" creationId="{5F097929-F3D6-4D1F-8AFC-CF348171A9E1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8:41.412" v="1861"/>
          <ac:spMkLst>
            <pc:docMk/>
            <pc:sldMk cId="336726949" sldId="348"/>
            <ac:spMk id="141" creationId="{34461041-8413-4023-ABA7-9E499B0AD995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8:41.412" v="1861"/>
          <ac:spMkLst>
            <pc:docMk/>
            <pc:sldMk cId="336726949" sldId="348"/>
            <ac:spMk id="145" creationId="{D841E764-4629-49E0-994A-6F92FEFB9B5D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8:41.412" v="1861"/>
          <ac:spMkLst>
            <pc:docMk/>
            <pc:sldMk cId="336726949" sldId="348"/>
            <ac:spMk id="147" creationId="{95635077-9890-4CC8-9792-28743EBFE01D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18:41.412" v="1861"/>
          <ac:cxnSpMkLst>
            <pc:docMk/>
            <pc:sldMk cId="336726949" sldId="348"/>
            <ac:cxnSpMk id="139" creationId="{43074C91-9045-414B-B5F9-567DAE3EED25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18:41.412" v="1861"/>
          <ac:cxnSpMkLst>
            <pc:docMk/>
            <pc:sldMk cId="336726949" sldId="348"/>
            <ac:cxnSpMk id="143" creationId="{F05BCF04-4702-43D0-BE8F-DBF6C2F65131}"/>
          </ac:cxnSpMkLst>
        </pc:cxnChg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08:54.423" v="1754"/>
        <pc:sldMkLst>
          <pc:docMk/>
          <pc:sldMk cId="1256181535" sldId="348"/>
        </pc:sldMkLst>
        <pc:spChg chg="add del">
          <ac:chgData name="BEN KHALFALLAH Hela (EXT) ItimAsiSdcVdf" userId="d55be94f-4073-46ba-88ef-465599598fde" providerId="ADAL" clId="{A4C87DB2-18A6-49D7-B48D-FB60F06C4AC3}" dt="2020-10-02T11:08:54.423" v="1754"/>
          <ac:spMkLst>
            <pc:docMk/>
            <pc:sldMk cId="1256181535" sldId="348"/>
            <ac:spMk id="7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8:54.423" v="1754"/>
          <ac:spMkLst>
            <pc:docMk/>
            <pc:sldMk cId="1256181535" sldId="348"/>
            <ac:spMk id="78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8:54.423" v="1754"/>
          <ac:spMkLst>
            <pc:docMk/>
            <pc:sldMk cId="1256181535" sldId="348"/>
            <ac:spMk id="82" creationId="{548B4202-DCD5-4F8C-B481-743A989A9DFF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8:54.423" v="1754"/>
          <ac:spMkLst>
            <pc:docMk/>
            <pc:sldMk cId="1256181535" sldId="348"/>
            <ac:spMk id="86" creationId="{7CFB8C0F-4E01-4C10-A861-0C16EB92D23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8:54.423" v="1754"/>
          <ac:spMkLst>
            <pc:docMk/>
            <pc:sldMk cId="1256181535" sldId="348"/>
            <ac:spMk id="88" creationId="{8EE702CF-91CE-4661-ACBF-3C8160D1B433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08:54.423" v="1754"/>
          <ac:cxnSpMkLst>
            <pc:docMk/>
            <pc:sldMk cId="1256181535" sldId="348"/>
            <ac:cxnSpMk id="80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08:54.423" v="1754"/>
          <ac:cxnSpMkLst>
            <pc:docMk/>
            <pc:sldMk cId="1256181535" sldId="348"/>
            <ac:cxnSpMk id="84" creationId="{F7F57F6B-E621-4E40-A34D-2FE12902AA20}"/>
          </ac:cxnSpMkLst>
        </pc:cxnChg>
      </pc:sldChg>
      <pc:sldChg chg="addSp delSp modSp add del">
        <pc:chgData name="BEN KHALFALLAH Hela (EXT) ItimAsiSdcVdf" userId="d55be94f-4073-46ba-88ef-465599598fde" providerId="ADAL" clId="{A4C87DB2-18A6-49D7-B48D-FB60F06C4AC3}" dt="2020-10-02T11:18:28.691" v="1856" actId="2696"/>
        <pc:sldMkLst>
          <pc:docMk/>
          <pc:sldMk cId="1398058066" sldId="348"/>
        </pc:sldMkLst>
        <pc:spChg chg="mod">
          <ac:chgData name="BEN KHALFALLAH Hela (EXT) ItimAsiSdcVdf" userId="d55be94f-4073-46ba-88ef-465599598fde" providerId="ADAL" clId="{A4C87DB2-18A6-49D7-B48D-FB60F06C4AC3}" dt="2020-10-02T11:09:03.599" v="1772" actId="20577"/>
          <ac:spMkLst>
            <pc:docMk/>
            <pc:sldMk cId="1398058066" sldId="348"/>
            <ac:spMk id="2" creationId="{5EDC22E9-09F3-460F-8FDE-3128731CC7ED}"/>
          </ac:spMkLst>
        </pc:spChg>
        <pc:spChg chg="del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76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78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82" creationId="{548B4202-DCD5-4F8C-B481-743A989A9DFF}"/>
          </ac:spMkLst>
        </pc:spChg>
        <pc:spChg chg="del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86" creationId="{7CFB8C0F-4E01-4C10-A861-0C16EB92D23E}"/>
          </ac:spMkLst>
        </pc:spChg>
        <pc:spChg chg="del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88" creationId="{8EE702CF-91CE-4661-ACBF-3C8160D1B433}"/>
          </ac:spMkLst>
        </pc:spChg>
        <pc:spChg chg="add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135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137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141" creationId="{34461041-8413-4023-ABA7-9E499B0AD995}"/>
          </ac:spMkLst>
        </pc:spChg>
        <pc:spChg chg="add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145" creationId="{D841E764-4629-49E0-994A-6F92FEFB9B5D}"/>
          </ac:spMkLst>
        </pc:spChg>
        <pc:spChg chg="add">
          <ac:chgData name="BEN KHALFALLAH Hela (EXT) ItimAsiSdcVdf" userId="d55be94f-4073-46ba-88ef-465599598fde" providerId="ADAL" clId="{A4C87DB2-18A6-49D7-B48D-FB60F06C4AC3}" dt="2020-10-02T11:17:04.034" v="1850" actId="26606"/>
          <ac:spMkLst>
            <pc:docMk/>
            <pc:sldMk cId="1398058066" sldId="348"/>
            <ac:spMk id="147" creationId="{95635077-9890-4CC8-9792-28743EBFE01D}"/>
          </ac:spMkLst>
        </pc:spChg>
        <pc:picChg chg="del">
          <ac:chgData name="BEN KHALFALLAH Hela (EXT) ItimAsiSdcVdf" userId="d55be94f-4073-46ba-88ef-465599598fde" providerId="ADAL" clId="{A4C87DB2-18A6-49D7-B48D-FB60F06C4AC3}" dt="2020-10-02T11:09:14.641" v="1773" actId="478"/>
          <ac:picMkLst>
            <pc:docMk/>
            <pc:sldMk cId="1398058066" sldId="348"/>
            <ac:picMk id="12" creationId="{3A15DC7F-B44B-4AAC-9D6B-40C8303344F3}"/>
          </ac:picMkLst>
        </pc:picChg>
        <pc:picChg chg="del">
          <ac:chgData name="BEN KHALFALLAH Hela (EXT) ItimAsiSdcVdf" userId="d55be94f-4073-46ba-88ef-465599598fde" providerId="ADAL" clId="{A4C87DB2-18A6-49D7-B48D-FB60F06C4AC3}" dt="2020-10-02T11:09:14.641" v="1773" actId="478"/>
          <ac:picMkLst>
            <pc:docMk/>
            <pc:sldMk cId="1398058066" sldId="348"/>
            <ac:picMk id="8194" creationId="{5729117D-DF3D-4869-B4FD-1E8C3CA1B542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1:17:04.034" v="1850" actId="26606"/>
          <ac:picMkLst>
            <pc:docMk/>
            <pc:sldMk cId="1398058066" sldId="348"/>
            <ac:picMk id="12290" creationId="{C5C5B7B1-070E-442B-841A-8B247761F8C9}"/>
          </ac:picMkLst>
        </pc:picChg>
        <pc:cxnChg chg="del">
          <ac:chgData name="BEN KHALFALLAH Hela (EXT) ItimAsiSdcVdf" userId="d55be94f-4073-46ba-88ef-465599598fde" providerId="ADAL" clId="{A4C87DB2-18A6-49D7-B48D-FB60F06C4AC3}" dt="2020-10-02T11:17:04.034" v="1850" actId="26606"/>
          <ac:cxnSpMkLst>
            <pc:docMk/>
            <pc:sldMk cId="1398058066" sldId="348"/>
            <ac:cxnSpMk id="80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17:04.034" v="1850" actId="26606"/>
          <ac:cxnSpMkLst>
            <pc:docMk/>
            <pc:sldMk cId="1398058066" sldId="348"/>
            <ac:cxnSpMk id="84" creationId="{F7F57F6B-E621-4E40-A34D-2FE12902AA20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7:04.034" v="1850" actId="26606"/>
          <ac:cxnSpMkLst>
            <pc:docMk/>
            <pc:sldMk cId="1398058066" sldId="348"/>
            <ac:cxnSpMk id="139" creationId="{43074C91-9045-414B-B5F9-567DAE3EED25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7:04.034" v="1850" actId="26606"/>
          <ac:cxnSpMkLst>
            <pc:docMk/>
            <pc:sldMk cId="1398058066" sldId="348"/>
            <ac:cxnSpMk id="143" creationId="{F05BCF04-4702-43D0-BE8F-DBF6C2F65131}"/>
          </ac:cxnSpMkLst>
        </pc:cxnChg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04:47.040" v="1717"/>
        <pc:sldMkLst>
          <pc:docMk/>
          <pc:sldMk cId="1993538251" sldId="348"/>
        </pc:sldMkLst>
        <pc:spChg chg="add del">
          <ac:chgData name="BEN KHALFALLAH Hela (EXT) ItimAsiSdcVdf" userId="d55be94f-4073-46ba-88ef-465599598fde" providerId="ADAL" clId="{A4C87DB2-18A6-49D7-B48D-FB60F06C4AC3}" dt="2020-10-02T11:04:47.040" v="1717"/>
          <ac:spMkLst>
            <pc:docMk/>
            <pc:sldMk cId="1993538251" sldId="348"/>
            <ac:spMk id="7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4:47.040" v="1717"/>
          <ac:spMkLst>
            <pc:docMk/>
            <pc:sldMk cId="1993538251" sldId="348"/>
            <ac:spMk id="78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4:47.040" v="1717"/>
          <ac:spMkLst>
            <pc:docMk/>
            <pc:sldMk cId="1993538251" sldId="348"/>
            <ac:spMk id="82" creationId="{548B4202-DCD5-4F8C-B481-743A989A9DFF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4:47.040" v="1717"/>
          <ac:spMkLst>
            <pc:docMk/>
            <pc:sldMk cId="1993538251" sldId="348"/>
            <ac:spMk id="86" creationId="{7CFB8C0F-4E01-4C10-A861-0C16EB92D23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4:47.040" v="1717"/>
          <ac:spMkLst>
            <pc:docMk/>
            <pc:sldMk cId="1993538251" sldId="348"/>
            <ac:spMk id="88" creationId="{8EE702CF-91CE-4661-ACBF-3C8160D1B433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04:47.040" v="1717"/>
          <ac:cxnSpMkLst>
            <pc:docMk/>
            <pc:sldMk cId="1993538251" sldId="348"/>
            <ac:cxnSpMk id="80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04:47.040" v="1717"/>
          <ac:cxnSpMkLst>
            <pc:docMk/>
            <pc:sldMk cId="1993538251" sldId="348"/>
            <ac:cxnSpMk id="84" creationId="{F7F57F6B-E621-4E40-A34D-2FE12902AA20}"/>
          </ac:cxnSpMkLst>
        </pc:cxnChg>
      </pc:sldChg>
      <pc:sldChg chg="add ord">
        <pc:chgData name="BEN KHALFALLAH Hela (EXT) ItimAsiSdcVdf" userId="d55be94f-4073-46ba-88ef-465599598fde" providerId="ADAL" clId="{A4C87DB2-18A6-49D7-B48D-FB60F06C4AC3}" dt="2020-10-02T11:32:31.971" v="2020"/>
        <pc:sldMkLst>
          <pc:docMk/>
          <pc:sldMk cId="2229439223" sldId="348"/>
        </pc:sldMkLst>
      </pc:sldChg>
      <pc:sldChg chg="add del">
        <pc:chgData name="BEN KHALFALLAH Hela (EXT) ItimAsiSdcVdf" userId="d55be94f-4073-46ba-88ef-465599598fde" providerId="ADAL" clId="{A4C87DB2-18A6-49D7-B48D-FB60F06C4AC3}" dt="2020-10-02T11:05:41.540" v="1732" actId="2696"/>
        <pc:sldMkLst>
          <pc:docMk/>
          <pc:sldMk cId="2561119833" sldId="348"/>
        </pc:sldMkLst>
      </pc:sldChg>
      <pc:sldChg chg="delSp add del setBg delDesignElem">
        <pc:chgData name="BEN KHALFALLAH Hela (EXT) ItimAsiSdcVdf" userId="d55be94f-4073-46ba-88ef-465599598fde" providerId="ADAL" clId="{A4C87DB2-18A6-49D7-B48D-FB60F06C4AC3}" dt="2020-10-02T11:04:57.884" v="1722" actId="2696"/>
        <pc:sldMkLst>
          <pc:docMk/>
          <pc:sldMk cId="3878333783" sldId="348"/>
        </pc:sldMkLst>
        <pc:spChg chg="del">
          <ac:chgData name="BEN KHALFALLAH Hela (EXT) ItimAsiSdcVdf" userId="d55be94f-4073-46ba-88ef-465599598fde" providerId="ADAL" clId="{A4C87DB2-18A6-49D7-B48D-FB60F06C4AC3}" dt="2020-10-02T11:04:54.698" v="1721"/>
          <ac:spMkLst>
            <pc:docMk/>
            <pc:sldMk cId="3878333783" sldId="348"/>
            <ac:spMk id="76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11:04:54.698" v="1721"/>
          <ac:spMkLst>
            <pc:docMk/>
            <pc:sldMk cId="3878333783" sldId="348"/>
            <ac:spMk id="78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11:04:54.698" v="1721"/>
          <ac:spMkLst>
            <pc:docMk/>
            <pc:sldMk cId="3878333783" sldId="348"/>
            <ac:spMk id="82" creationId="{548B4202-DCD5-4F8C-B481-743A989A9DFF}"/>
          </ac:spMkLst>
        </pc:spChg>
        <pc:spChg chg="del">
          <ac:chgData name="BEN KHALFALLAH Hela (EXT) ItimAsiSdcVdf" userId="d55be94f-4073-46ba-88ef-465599598fde" providerId="ADAL" clId="{A4C87DB2-18A6-49D7-B48D-FB60F06C4AC3}" dt="2020-10-02T11:04:54.698" v="1721"/>
          <ac:spMkLst>
            <pc:docMk/>
            <pc:sldMk cId="3878333783" sldId="348"/>
            <ac:spMk id="86" creationId="{7CFB8C0F-4E01-4C10-A861-0C16EB92D23E}"/>
          </ac:spMkLst>
        </pc:spChg>
        <pc:spChg chg="del">
          <ac:chgData name="BEN KHALFALLAH Hela (EXT) ItimAsiSdcVdf" userId="d55be94f-4073-46ba-88ef-465599598fde" providerId="ADAL" clId="{A4C87DB2-18A6-49D7-B48D-FB60F06C4AC3}" dt="2020-10-02T11:04:54.698" v="1721"/>
          <ac:spMkLst>
            <pc:docMk/>
            <pc:sldMk cId="3878333783" sldId="348"/>
            <ac:spMk id="88" creationId="{8EE702CF-91CE-4661-ACBF-3C8160D1B433}"/>
          </ac:spMkLst>
        </pc:spChg>
        <pc:cxnChg chg="del">
          <ac:chgData name="BEN KHALFALLAH Hela (EXT) ItimAsiSdcVdf" userId="d55be94f-4073-46ba-88ef-465599598fde" providerId="ADAL" clId="{A4C87DB2-18A6-49D7-B48D-FB60F06C4AC3}" dt="2020-10-02T11:04:54.698" v="1721"/>
          <ac:cxnSpMkLst>
            <pc:docMk/>
            <pc:sldMk cId="3878333783" sldId="348"/>
            <ac:cxnSpMk id="80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04:54.698" v="1721"/>
          <ac:cxnSpMkLst>
            <pc:docMk/>
            <pc:sldMk cId="3878333783" sldId="348"/>
            <ac:cxnSpMk id="84" creationId="{F7F57F6B-E621-4E40-A34D-2FE12902AA20}"/>
          </ac:cxnSpMkLst>
        </pc:cxnChg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09:48.891" v="1793"/>
        <pc:sldMkLst>
          <pc:docMk/>
          <pc:sldMk cId="1809621364" sldId="349"/>
        </pc:sldMkLst>
        <pc:spChg chg="add del">
          <ac:chgData name="BEN KHALFALLAH Hela (EXT) ItimAsiSdcVdf" userId="d55be94f-4073-46ba-88ef-465599598fde" providerId="ADAL" clId="{A4C87DB2-18A6-49D7-B48D-FB60F06C4AC3}" dt="2020-10-02T11:09:48.891" v="1793"/>
          <ac:spMkLst>
            <pc:docMk/>
            <pc:sldMk cId="1809621364" sldId="349"/>
            <ac:spMk id="7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9:48.891" v="1793"/>
          <ac:spMkLst>
            <pc:docMk/>
            <pc:sldMk cId="1809621364" sldId="349"/>
            <ac:spMk id="78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9:48.891" v="1793"/>
          <ac:spMkLst>
            <pc:docMk/>
            <pc:sldMk cId="1809621364" sldId="349"/>
            <ac:spMk id="82" creationId="{548B4202-DCD5-4F8C-B481-743A989A9DFF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9:48.891" v="1793"/>
          <ac:spMkLst>
            <pc:docMk/>
            <pc:sldMk cId="1809621364" sldId="349"/>
            <ac:spMk id="86" creationId="{7CFB8C0F-4E01-4C10-A861-0C16EB92D23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09:48.891" v="1793"/>
          <ac:spMkLst>
            <pc:docMk/>
            <pc:sldMk cId="1809621364" sldId="349"/>
            <ac:spMk id="88" creationId="{8EE702CF-91CE-4661-ACBF-3C8160D1B433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09:48.891" v="1793"/>
          <ac:cxnSpMkLst>
            <pc:docMk/>
            <pc:sldMk cId="1809621364" sldId="349"/>
            <ac:cxnSpMk id="80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09:48.891" v="1793"/>
          <ac:cxnSpMkLst>
            <pc:docMk/>
            <pc:sldMk cId="1809621364" sldId="349"/>
            <ac:cxnSpMk id="84" creationId="{F7F57F6B-E621-4E40-A34D-2FE12902AA20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2T11:19:06.009" v="1864" actId="26606"/>
        <pc:sldMkLst>
          <pc:docMk/>
          <pc:sldMk cId="2693158020" sldId="349"/>
        </pc:sldMkLst>
        <pc:spChg chg="mo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2" creationId="{5EDC22E9-09F3-460F-8FDE-3128731CC7ED}"/>
          </ac:spMkLst>
        </pc:spChg>
        <pc:spChg chg="del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76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78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82" creationId="{548B4202-DCD5-4F8C-B481-743A989A9DFF}"/>
          </ac:spMkLst>
        </pc:spChg>
        <pc:spChg chg="del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86" creationId="{7CFB8C0F-4E01-4C10-A861-0C16EB92D23E}"/>
          </ac:spMkLst>
        </pc:spChg>
        <pc:spChg chg="del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88" creationId="{8EE702CF-91CE-4661-ACBF-3C8160D1B433}"/>
          </ac:spMkLst>
        </pc:spChg>
        <pc:spChg chg="ad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135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137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141" creationId="{184CF176-5285-4F57-A3FF-F97742FC4D3D}"/>
          </ac:spMkLst>
        </pc:spChg>
        <pc:spChg chg="ad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145" creationId="{F936838B-2942-49A4-8369-F371A942284B}"/>
          </ac:spMkLst>
        </pc:spChg>
        <pc:spChg chg="add">
          <ac:chgData name="BEN KHALFALLAH Hela (EXT) ItimAsiSdcVdf" userId="d55be94f-4073-46ba-88ef-465599598fde" providerId="ADAL" clId="{A4C87DB2-18A6-49D7-B48D-FB60F06C4AC3}" dt="2020-10-02T11:19:06.009" v="1864" actId="26606"/>
          <ac:spMkLst>
            <pc:docMk/>
            <pc:sldMk cId="2693158020" sldId="349"/>
            <ac:spMk id="147" creationId="{459448C7-491D-4920-A6AA-C30F167D0980}"/>
          </ac:spMkLst>
        </pc:spChg>
        <pc:picChg chg="del">
          <ac:chgData name="BEN KHALFALLAH Hela (EXT) ItimAsiSdcVdf" userId="d55be94f-4073-46ba-88ef-465599598fde" providerId="ADAL" clId="{A4C87DB2-18A6-49D7-B48D-FB60F06C4AC3}" dt="2020-10-02T11:09:56.468" v="1803" actId="478"/>
          <ac:picMkLst>
            <pc:docMk/>
            <pc:sldMk cId="2693158020" sldId="349"/>
            <ac:picMk id="1026" creationId="{7FF9235E-56F9-4623-B3B8-C7A2EC86AFDA}"/>
          </ac:picMkLst>
        </pc:picChg>
        <pc:picChg chg="add mod">
          <ac:chgData name="BEN KHALFALLAH Hela (EXT) ItimAsiSdcVdf" userId="d55be94f-4073-46ba-88ef-465599598fde" providerId="ADAL" clId="{A4C87DB2-18A6-49D7-B48D-FB60F06C4AC3}" dt="2020-10-02T11:19:06.009" v="1864" actId="26606"/>
          <ac:picMkLst>
            <pc:docMk/>
            <pc:sldMk cId="2693158020" sldId="349"/>
            <ac:picMk id="13314" creationId="{AA595E4F-77C1-470B-A37D-2372C8F6454C}"/>
          </ac:picMkLst>
        </pc:picChg>
        <pc:cxnChg chg="del">
          <ac:chgData name="BEN KHALFALLAH Hela (EXT) ItimAsiSdcVdf" userId="d55be94f-4073-46ba-88ef-465599598fde" providerId="ADAL" clId="{A4C87DB2-18A6-49D7-B48D-FB60F06C4AC3}" dt="2020-10-02T11:19:06.009" v="1864" actId="26606"/>
          <ac:cxnSpMkLst>
            <pc:docMk/>
            <pc:sldMk cId="2693158020" sldId="349"/>
            <ac:cxnSpMk id="80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19:06.009" v="1864" actId="26606"/>
          <ac:cxnSpMkLst>
            <pc:docMk/>
            <pc:sldMk cId="2693158020" sldId="349"/>
            <ac:cxnSpMk id="84" creationId="{F7F57F6B-E621-4E40-A34D-2FE12902AA20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9:06.009" v="1864" actId="26606"/>
          <ac:cxnSpMkLst>
            <pc:docMk/>
            <pc:sldMk cId="2693158020" sldId="349"/>
            <ac:cxnSpMk id="139" creationId="{43074C91-9045-414B-B5F9-567DAE3EED25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19:06.009" v="1864" actId="26606"/>
          <ac:cxnSpMkLst>
            <pc:docMk/>
            <pc:sldMk cId="2693158020" sldId="349"/>
            <ac:cxnSpMk id="143" creationId="{FCE0A9EA-62FA-4F43-BEF6-7BBBB3F90F25}"/>
          </ac:cxnSpMkLst>
        </pc:cxnChg>
      </pc:sldChg>
      <pc:sldChg chg="addSp delSp add del setBg delDesignElem">
        <pc:chgData name="BEN KHALFALLAH Hela (EXT) ItimAsiSdcVdf" userId="d55be94f-4073-46ba-88ef-465599598fde" providerId="ADAL" clId="{A4C87DB2-18A6-49D7-B48D-FB60F06C4AC3}" dt="2020-10-02T11:10:30.353" v="1808"/>
        <pc:sldMkLst>
          <pc:docMk/>
          <pc:sldMk cId="1241180212" sldId="350"/>
        </pc:sldMkLst>
        <pc:spChg chg="add del">
          <ac:chgData name="BEN KHALFALLAH Hela (EXT) ItimAsiSdcVdf" userId="d55be94f-4073-46ba-88ef-465599598fde" providerId="ADAL" clId="{A4C87DB2-18A6-49D7-B48D-FB60F06C4AC3}" dt="2020-10-02T11:10:30.353" v="1808"/>
          <ac:spMkLst>
            <pc:docMk/>
            <pc:sldMk cId="1241180212" sldId="350"/>
            <ac:spMk id="7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0:30.353" v="1808"/>
          <ac:spMkLst>
            <pc:docMk/>
            <pc:sldMk cId="1241180212" sldId="350"/>
            <ac:spMk id="78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0:30.353" v="1808"/>
          <ac:spMkLst>
            <pc:docMk/>
            <pc:sldMk cId="1241180212" sldId="350"/>
            <ac:spMk id="82" creationId="{548B4202-DCD5-4F8C-B481-743A989A9DFF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0:30.353" v="1808"/>
          <ac:spMkLst>
            <pc:docMk/>
            <pc:sldMk cId="1241180212" sldId="350"/>
            <ac:spMk id="86" creationId="{7CFB8C0F-4E01-4C10-A861-0C16EB92D23E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0:30.353" v="1808"/>
          <ac:spMkLst>
            <pc:docMk/>
            <pc:sldMk cId="1241180212" sldId="350"/>
            <ac:spMk id="88" creationId="{8EE702CF-91CE-4661-ACBF-3C8160D1B433}"/>
          </ac:spMkLst>
        </pc:spChg>
        <pc:cxnChg chg="add del">
          <ac:chgData name="BEN KHALFALLAH Hela (EXT) ItimAsiSdcVdf" userId="d55be94f-4073-46ba-88ef-465599598fde" providerId="ADAL" clId="{A4C87DB2-18A6-49D7-B48D-FB60F06C4AC3}" dt="2020-10-02T11:10:30.353" v="1808"/>
          <ac:cxnSpMkLst>
            <pc:docMk/>
            <pc:sldMk cId="1241180212" sldId="350"/>
            <ac:cxnSpMk id="80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2T11:10:30.353" v="1808"/>
          <ac:cxnSpMkLst>
            <pc:docMk/>
            <pc:sldMk cId="1241180212" sldId="350"/>
            <ac:cxnSpMk id="84" creationId="{F7F57F6B-E621-4E40-A34D-2FE12902AA20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2T11:49:06.697" v="2229" actId="20577"/>
        <pc:sldMkLst>
          <pc:docMk/>
          <pc:sldMk cId="3916936749" sldId="350"/>
        </pc:sldMkLst>
        <pc:spChg chg="mod">
          <ac:chgData name="BEN KHALFALLAH Hela (EXT) ItimAsiSdcVdf" userId="d55be94f-4073-46ba-88ef-465599598fde" providerId="ADAL" clId="{A4C87DB2-18A6-49D7-B48D-FB60F06C4AC3}" dt="2020-10-02T11:49:06.697" v="2229" actId="20577"/>
          <ac:spMkLst>
            <pc:docMk/>
            <pc:sldMk cId="3916936749" sldId="350"/>
            <ac:spMk id="2" creationId="{5EDC22E9-09F3-460F-8FDE-3128731CC7ED}"/>
          </ac:spMkLst>
        </pc:spChg>
        <pc:spChg chg="del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76" creationId="{D829E218-74FB-4455-98BE-F2C5BA8978BE}"/>
          </ac:spMkLst>
        </pc:spChg>
        <pc:spChg chg="del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78" creationId="{7E8D75FD-D4F9-4D11-B70D-82EFCB4CFA5B}"/>
          </ac:spMkLst>
        </pc:spChg>
        <pc:spChg chg="del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82" creationId="{548B4202-DCD5-4F8C-B481-743A989A9DFF}"/>
          </ac:spMkLst>
        </pc:spChg>
        <pc:spChg chg="del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86" creationId="{7CFB8C0F-4E01-4C10-A861-0C16EB92D23E}"/>
          </ac:spMkLst>
        </pc:spChg>
        <pc:spChg chg="del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88" creationId="{8EE702CF-91CE-4661-ACBF-3C8160D1B433}"/>
          </ac:spMkLst>
        </pc:spChg>
        <pc:spChg chg="add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135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137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141" creationId="{184CF176-5285-4F57-A3FF-F97742FC4D3D}"/>
          </ac:spMkLst>
        </pc:spChg>
        <pc:spChg chg="add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145" creationId="{F936838B-2942-49A4-8369-F371A942284B}"/>
          </ac:spMkLst>
        </pc:spChg>
        <pc:spChg chg="add">
          <ac:chgData name="BEN KHALFALLAH Hela (EXT) ItimAsiSdcVdf" userId="d55be94f-4073-46ba-88ef-465599598fde" providerId="ADAL" clId="{A4C87DB2-18A6-49D7-B48D-FB60F06C4AC3}" dt="2020-10-02T11:21:08.460" v="1904" actId="26606"/>
          <ac:spMkLst>
            <pc:docMk/>
            <pc:sldMk cId="3916936749" sldId="350"/>
            <ac:spMk id="147" creationId="{459448C7-491D-4920-A6AA-C30F167D0980}"/>
          </ac:spMkLst>
        </pc:spChg>
        <pc:picChg chg="add mod">
          <ac:chgData name="BEN KHALFALLAH Hela (EXT) ItimAsiSdcVdf" userId="d55be94f-4073-46ba-88ef-465599598fde" providerId="ADAL" clId="{A4C87DB2-18A6-49D7-B48D-FB60F06C4AC3}" dt="2020-10-02T11:21:08.460" v="1904" actId="26606"/>
          <ac:picMkLst>
            <pc:docMk/>
            <pc:sldMk cId="3916936749" sldId="350"/>
            <ac:picMk id="15362" creationId="{F4FCAE23-A257-4159-A050-A799FACC57E3}"/>
          </ac:picMkLst>
        </pc:picChg>
        <pc:cxnChg chg="del">
          <ac:chgData name="BEN KHALFALLAH Hela (EXT) ItimAsiSdcVdf" userId="d55be94f-4073-46ba-88ef-465599598fde" providerId="ADAL" clId="{A4C87DB2-18A6-49D7-B48D-FB60F06C4AC3}" dt="2020-10-02T11:21:08.460" v="1904" actId="26606"/>
          <ac:cxnSpMkLst>
            <pc:docMk/>
            <pc:sldMk cId="3916936749" sldId="350"/>
            <ac:cxnSpMk id="80" creationId="{1F5DC8C3-BA5F-4EED-BB9A-A14272BD82A1}"/>
          </ac:cxnSpMkLst>
        </pc:cxnChg>
        <pc:cxnChg chg="del">
          <ac:chgData name="BEN KHALFALLAH Hela (EXT) ItimAsiSdcVdf" userId="d55be94f-4073-46ba-88ef-465599598fde" providerId="ADAL" clId="{A4C87DB2-18A6-49D7-B48D-FB60F06C4AC3}" dt="2020-10-02T11:21:08.460" v="1904" actId="26606"/>
          <ac:cxnSpMkLst>
            <pc:docMk/>
            <pc:sldMk cId="3916936749" sldId="350"/>
            <ac:cxnSpMk id="84" creationId="{F7F57F6B-E621-4E40-A34D-2FE12902AA20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21:08.460" v="1904" actId="26606"/>
          <ac:cxnSpMkLst>
            <pc:docMk/>
            <pc:sldMk cId="3916936749" sldId="350"/>
            <ac:cxnSpMk id="139" creationId="{43074C91-9045-414B-B5F9-567DAE3EED25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21:08.460" v="1904" actId="26606"/>
          <ac:cxnSpMkLst>
            <pc:docMk/>
            <pc:sldMk cId="3916936749" sldId="350"/>
            <ac:cxnSpMk id="143" creationId="{FCE0A9EA-62FA-4F43-BEF6-7BBBB3F90F25}"/>
          </ac:cxnSpMkLst>
        </pc:cxnChg>
      </pc:sldChg>
      <pc:sldChg chg="addSp modSp add del">
        <pc:chgData name="BEN KHALFALLAH Hela (EXT) ItimAsiSdcVdf" userId="d55be94f-4073-46ba-88ef-465599598fde" providerId="ADAL" clId="{A4C87DB2-18A6-49D7-B48D-FB60F06C4AC3}" dt="2020-10-02T11:24:26.072" v="1968" actId="2696"/>
        <pc:sldMkLst>
          <pc:docMk/>
          <pc:sldMk cId="2480180319" sldId="351"/>
        </pc:sldMkLst>
        <pc:spChg chg="add mod">
          <ac:chgData name="BEN KHALFALLAH Hela (EXT) ItimAsiSdcVdf" userId="d55be94f-4073-46ba-88ef-465599598fde" providerId="ADAL" clId="{A4C87DB2-18A6-49D7-B48D-FB60F06C4AC3}" dt="2020-10-02T11:15:53.624" v="1847" actId="3062"/>
          <ac:spMkLst>
            <pc:docMk/>
            <pc:sldMk cId="2480180319" sldId="351"/>
            <ac:spMk id="2" creationId="{458735CE-A828-4EF5-B1CC-BA15368E409D}"/>
          </ac:spMkLst>
        </pc:spChg>
      </pc:sldChg>
      <pc:sldChg chg="addSp delSp modSp add del mod setBg">
        <pc:chgData name="BEN KHALFALLAH Hela (EXT) ItimAsiSdcVdf" userId="d55be94f-4073-46ba-88ef-465599598fde" providerId="ADAL" clId="{A4C87DB2-18A6-49D7-B48D-FB60F06C4AC3}" dt="2020-10-02T11:20:40.347" v="1901" actId="2696"/>
        <pc:sldMkLst>
          <pc:docMk/>
          <pc:sldMk cId="1908205652" sldId="352"/>
        </pc:sldMkLst>
        <pc:spChg chg="add del">
          <ac:chgData name="BEN KHALFALLAH Hela (EXT) ItimAsiSdcVdf" userId="d55be94f-4073-46ba-88ef-465599598fde" providerId="ADAL" clId="{A4C87DB2-18A6-49D7-B48D-FB60F06C4AC3}" dt="2020-10-02T11:19:40.379" v="1868" actId="26606"/>
          <ac:spMkLst>
            <pc:docMk/>
            <pc:sldMk cId="1908205652" sldId="352"/>
            <ac:spMk id="7" creationId="{BCD2D517-BC35-4439-AC31-06DF764F25FC}"/>
          </ac:spMkLst>
        </pc:spChg>
        <pc:spChg chg="add del">
          <ac:chgData name="BEN KHALFALLAH Hela (EXT) ItimAsiSdcVdf" userId="d55be94f-4073-46ba-88ef-465599598fde" providerId="ADAL" clId="{A4C87DB2-18A6-49D7-B48D-FB60F06C4AC3}" dt="2020-10-02T11:19:40.379" v="1868" actId="26606"/>
          <ac:spMkLst>
            <pc:docMk/>
            <pc:sldMk cId="1908205652" sldId="352"/>
            <ac:spMk id="9" creationId="{2DD3F846-0483-40F5-A881-0C1AD2A0CAD7}"/>
          </ac:spMkLst>
        </pc:spChg>
        <pc:spChg chg="add">
          <ac:chgData name="BEN KHALFALLAH Hela (EXT) ItimAsiSdcVdf" userId="d55be94f-4073-46ba-88ef-465599598fde" providerId="ADAL" clId="{A4C87DB2-18A6-49D7-B48D-FB60F06C4AC3}" dt="2020-10-02T11:19:40.384" v="1869" actId="26606"/>
          <ac:spMkLst>
            <pc:docMk/>
            <pc:sldMk cId="1908205652" sldId="352"/>
            <ac:spMk id="11" creationId="{B76E24C1-2968-40DC-A36E-F6B85F0F0752}"/>
          </ac:spMkLst>
        </pc:spChg>
        <pc:spChg chg="add">
          <ac:chgData name="BEN KHALFALLAH Hela (EXT) ItimAsiSdcVdf" userId="d55be94f-4073-46ba-88ef-465599598fde" providerId="ADAL" clId="{A4C87DB2-18A6-49D7-B48D-FB60F06C4AC3}" dt="2020-10-02T11:19:40.384" v="1869" actId="26606"/>
          <ac:spMkLst>
            <pc:docMk/>
            <pc:sldMk cId="1908205652" sldId="352"/>
            <ac:spMk id="12" creationId="{41497DE5-0939-4D1D-9350-0C5E1B209C68}"/>
          </ac:spMkLst>
        </pc:spChg>
        <pc:spChg chg="add">
          <ac:chgData name="BEN KHALFALLAH Hela (EXT) ItimAsiSdcVdf" userId="d55be94f-4073-46ba-88ef-465599598fde" providerId="ADAL" clId="{A4C87DB2-18A6-49D7-B48D-FB60F06C4AC3}" dt="2020-10-02T11:19:40.384" v="1869" actId="26606"/>
          <ac:spMkLst>
            <pc:docMk/>
            <pc:sldMk cId="1908205652" sldId="352"/>
            <ac:spMk id="13" creationId="{5CCC70ED-6C63-4537-B7EB-51990D6C0A6F}"/>
          </ac:spMkLst>
        </pc:spChg>
        <pc:picChg chg="add mod">
          <ac:chgData name="BEN KHALFALLAH Hela (EXT) ItimAsiSdcVdf" userId="d55be94f-4073-46ba-88ef-465599598fde" providerId="ADAL" clId="{A4C87DB2-18A6-49D7-B48D-FB60F06C4AC3}" dt="2020-10-02T11:19:40.384" v="1869" actId="26606"/>
          <ac:picMkLst>
            <pc:docMk/>
            <pc:sldMk cId="1908205652" sldId="352"/>
            <ac:picMk id="2" creationId="{7E41B67C-C064-4B78-AE39-5A6917D667B7}"/>
          </ac:picMkLst>
        </pc:picChg>
      </pc:sldChg>
      <pc:sldChg chg="addSp modSp add mod setBg">
        <pc:chgData name="BEN KHALFALLAH Hela (EXT) ItimAsiSdcVdf" userId="d55be94f-4073-46ba-88ef-465599598fde" providerId="ADAL" clId="{A4C87DB2-18A6-49D7-B48D-FB60F06C4AC3}" dt="2020-10-02T11:26:02.502" v="2005" actId="1076"/>
        <pc:sldMkLst>
          <pc:docMk/>
          <pc:sldMk cId="3479532328" sldId="352"/>
        </pc:sldMkLst>
        <pc:spChg chg="mo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2" creationId="{458735CE-A828-4EF5-B1CC-BA15368E409D}"/>
          </ac:spMkLst>
        </pc:spChg>
        <pc:spChg chg="add mod">
          <ac:chgData name="BEN KHALFALLAH Hela (EXT) ItimAsiSdcVdf" userId="d55be94f-4073-46ba-88ef-465599598fde" providerId="ADAL" clId="{A4C87DB2-18A6-49D7-B48D-FB60F06C4AC3}" dt="2020-10-02T11:26:02.502" v="2005" actId="1076"/>
          <ac:spMkLst>
            <pc:docMk/>
            <pc:sldMk cId="3479532328" sldId="352"/>
            <ac:spMk id="3" creationId="{7C1D6A47-D921-4A0B-B131-4EEAE9854362}"/>
          </ac:spMkLst>
        </pc:spChg>
        <pc:spChg chg="ad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71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73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77" creationId="{2779F603-B669-4AD6-82F9-E09F76165B99}"/>
          </ac:spMkLst>
        </pc:spChg>
        <pc:spChg chg="ad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81" creationId="{BC0D1FC6-352C-4C7D-825F-C4E2F6A8059C}"/>
          </ac:spMkLst>
        </pc:spChg>
        <pc:spChg chg="add">
          <ac:chgData name="BEN KHALFALLAH Hela (EXT) ItimAsiSdcVdf" userId="d55be94f-4073-46ba-88ef-465599598fde" providerId="ADAL" clId="{A4C87DB2-18A6-49D7-B48D-FB60F06C4AC3}" dt="2020-10-02T11:25:24.337" v="1983" actId="26606"/>
          <ac:spMkLst>
            <pc:docMk/>
            <pc:sldMk cId="3479532328" sldId="352"/>
            <ac:spMk id="83" creationId="{541AFC2C-CD98-4478-AB71-1A864026D92F}"/>
          </ac:spMkLst>
        </pc:spChg>
        <pc:picChg chg="add mod">
          <ac:chgData name="BEN KHALFALLAH Hela (EXT) ItimAsiSdcVdf" userId="d55be94f-4073-46ba-88ef-465599598fde" providerId="ADAL" clId="{A4C87DB2-18A6-49D7-B48D-FB60F06C4AC3}" dt="2020-10-02T11:25:24.337" v="1983" actId="26606"/>
          <ac:picMkLst>
            <pc:docMk/>
            <pc:sldMk cId="3479532328" sldId="352"/>
            <ac:picMk id="17410" creationId="{BC9F53CC-865A-422E-B190-A59E9AB77078}"/>
          </ac:picMkLst>
        </pc:picChg>
        <pc:cxnChg chg="add">
          <ac:chgData name="BEN KHALFALLAH Hela (EXT) ItimAsiSdcVdf" userId="d55be94f-4073-46ba-88ef-465599598fde" providerId="ADAL" clId="{A4C87DB2-18A6-49D7-B48D-FB60F06C4AC3}" dt="2020-10-02T11:25:24.337" v="1983" actId="26606"/>
          <ac:cxnSpMkLst>
            <pc:docMk/>
            <pc:sldMk cId="3479532328" sldId="352"/>
            <ac:cxnSpMk id="75" creationId="{43074C91-9045-414B-B5F9-567DAE3EED25}"/>
          </ac:cxnSpMkLst>
        </pc:cxnChg>
        <pc:cxnChg chg="add">
          <ac:chgData name="BEN KHALFALLAH Hela (EXT) ItimAsiSdcVdf" userId="d55be94f-4073-46ba-88ef-465599598fde" providerId="ADAL" clId="{A4C87DB2-18A6-49D7-B48D-FB60F06C4AC3}" dt="2020-10-02T11:25:24.337" v="1983" actId="26606"/>
          <ac:cxnSpMkLst>
            <pc:docMk/>
            <pc:sldMk cId="3479532328" sldId="352"/>
            <ac:cxnSpMk id="79" creationId="{7ABFD994-C2DC-4E7D-9411-C7FF7813EF47}"/>
          </ac:cxnSpMkLst>
        </pc:cxnChg>
      </pc:sldChg>
      <pc:sldChg chg="modSp add">
        <pc:chgData name="BEN KHALFALLAH Hela (EXT) ItimAsiSdcVdf" userId="d55be94f-4073-46ba-88ef-465599598fde" providerId="ADAL" clId="{A4C87DB2-18A6-49D7-B48D-FB60F06C4AC3}" dt="2020-10-05T06:05:51.227" v="4209" actId="20577"/>
        <pc:sldMkLst>
          <pc:docMk/>
          <pc:sldMk cId="83275567" sldId="353"/>
        </pc:sldMkLst>
        <pc:spChg chg="mod">
          <ac:chgData name="BEN KHALFALLAH Hela (EXT) ItimAsiSdcVdf" userId="d55be94f-4073-46ba-88ef-465599598fde" providerId="ADAL" clId="{A4C87DB2-18A6-49D7-B48D-FB60F06C4AC3}" dt="2020-10-05T06:05:51.227" v="4209" actId="20577"/>
          <ac:spMkLst>
            <pc:docMk/>
            <pc:sldMk cId="83275567" sldId="353"/>
            <ac:spMk id="4" creationId="{EFBE9111-D8CE-4CA5-84AB-8CED02B515C9}"/>
          </ac:spMkLst>
        </pc:spChg>
      </pc:sldChg>
      <pc:sldChg chg="addSp delSp modSp add del mod setBg">
        <pc:chgData name="BEN KHALFALLAH Hela (EXT) ItimAsiSdcVdf" userId="d55be94f-4073-46ba-88ef-465599598fde" providerId="ADAL" clId="{A4C87DB2-18A6-49D7-B48D-FB60F06C4AC3}" dt="2020-10-04T15:13:02.158" v="2381" actId="2696"/>
        <pc:sldMkLst>
          <pc:docMk/>
          <pc:sldMk cId="503765749" sldId="354"/>
        </pc:sldMkLst>
        <pc:spChg chg="mo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2" creationId="{30879BEA-0C33-45D1-B54D-965DD189B94D}"/>
          </ac:spMkLst>
        </pc:spChg>
        <pc:spChg chg="del">
          <ac:chgData name="BEN KHALFALLAH Hela (EXT) ItimAsiSdcVdf" userId="d55be94f-4073-46ba-88ef-465599598fde" providerId="ADAL" clId="{A4C87DB2-18A6-49D7-B48D-FB60F06C4AC3}" dt="2020-10-04T15:09:57.093" v="2366" actId="478"/>
          <ac:spMkLst>
            <pc:docMk/>
            <pc:sldMk cId="503765749" sldId="354"/>
            <ac:spMk id="3" creationId="{75308860-EA2F-4BB4-8BF1-AD11AC99070A}"/>
          </ac:spMkLst>
        </pc:spChg>
        <pc:spChg chg="add mod">
          <ac:chgData name="BEN KHALFALLAH Hela (EXT) ItimAsiSdcVdf" userId="d55be94f-4073-46ba-88ef-465599598fde" providerId="ADAL" clId="{A4C87DB2-18A6-49D7-B48D-FB60F06C4AC3}" dt="2020-10-04T15:12:13.754" v="2372" actId="1076"/>
          <ac:spMkLst>
            <pc:docMk/>
            <pc:sldMk cId="503765749" sldId="354"/>
            <ac:spMk id="5" creationId="{9C5A912A-F059-4AD1-8C92-3CD8A119C05B}"/>
          </ac:spMkLst>
        </pc:spChg>
        <pc:spChg chg="del">
          <ac:chgData name="BEN KHALFALLAH Hela (EXT) ItimAsiSdcVdf" userId="d55be94f-4073-46ba-88ef-465599598fde" providerId="ADAL" clId="{A4C87DB2-18A6-49D7-B48D-FB60F06C4AC3}" dt="2020-10-04T15:09:53.583" v="2365" actId="478"/>
          <ac:spMkLst>
            <pc:docMk/>
            <pc:sldMk cId="503765749" sldId="354"/>
            <ac:spMk id="6" creationId="{CDD387DD-9159-4C3B-8ED9-C74A032BAC1D}"/>
          </ac:spMkLst>
        </pc:spChg>
        <pc:spChg chg="add mod">
          <ac:chgData name="BEN KHALFALLAH Hela (EXT) ItimAsiSdcVdf" userId="d55be94f-4073-46ba-88ef-465599598fde" providerId="ADAL" clId="{A4C87DB2-18A6-49D7-B48D-FB60F06C4AC3}" dt="2020-10-04T15:12:39.117" v="2377" actId="693"/>
          <ac:spMkLst>
            <pc:docMk/>
            <pc:sldMk cId="503765749" sldId="354"/>
            <ac:spMk id="7" creationId="{E01176DD-96ED-48B0-8583-F21DF039A3CF}"/>
          </ac:spMkLst>
        </pc:spChg>
        <pc:spChg chg="ad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9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11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15" creationId="{33428ACC-71EC-4171-9527-10983BA6B41D}"/>
          </ac:spMkLst>
        </pc:spChg>
        <pc:spChg chg="add mod">
          <ac:chgData name="BEN KHALFALLAH Hela (EXT) ItimAsiSdcVdf" userId="d55be94f-4073-46ba-88ef-465599598fde" providerId="ADAL" clId="{A4C87DB2-18A6-49D7-B48D-FB60F06C4AC3}" dt="2020-10-04T15:12:50.943" v="2380" actId="14100"/>
          <ac:spMkLst>
            <pc:docMk/>
            <pc:sldMk cId="503765749" sldId="354"/>
            <ac:spMk id="16" creationId="{EAFF4C88-AC2E-4BF4-968D-F5167D26F863}"/>
          </ac:spMkLst>
        </pc:spChg>
        <pc:spChg chg="ad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19" creationId="{2B9BBBC4-97A3-47D2-BFFE-A68530CDB9DC}"/>
          </ac:spMkLst>
        </pc:spChg>
        <pc:spChg chg="add">
          <ac:chgData name="BEN KHALFALLAH Hela (EXT) ItimAsiSdcVdf" userId="d55be94f-4073-46ba-88ef-465599598fde" providerId="ADAL" clId="{A4C87DB2-18A6-49D7-B48D-FB60F06C4AC3}" dt="2020-10-04T15:12:02.126" v="2369" actId="26606"/>
          <ac:spMkLst>
            <pc:docMk/>
            <pc:sldMk cId="503765749" sldId="354"/>
            <ac:spMk id="21" creationId="{78967BEA-EA6A-4FF1-94E2-B010B61A36A9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12:02.126" v="2369" actId="26606"/>
          <ac:picMkLst>
            <pc:docMk/>
            <pc:sldMk cId="503765749" sldId="354"/>
            <ac:picMk id="4" creationId="{18850EEE-6EB1-404C-8BCD-B7A597CBB591}"/>
          </ac:picMkLst>
        </pc:picChg>
        <pc:cxnChg chg="add">
          <ac:chgData name="BEN KHALFALLAH Hela (EXT) ItimAsiSdcVdf" userId="d55be94f-4073-46ba-88ef-465599598fde" providerId="ADAL" clId="{A4C87DB2-18A6-49D7-B48D-FB60F06C4AC3}" dt="2020-10-04T15:12:02.126" v="2369" actId="26606"/>
          <ac:cxnSpMkLst>
            <pc:docMk/>
            <pc:sldMk cId="503765749" sldId="354"/>
            <ac:cxnSpMk id="13" creationId="{43074C91-9045-414B-B5F9-567DAE3EED25}"/>
          </ac:cxnSpMkLst>
        </pc:cxnChg>
        <pc:cxnChg chg="add">
          <ac:chgData name="BEN KHALFALLAH Hela (EXT) ItimAsiSdcVdf" userId="d55be94f-4073-46ba-88ef-465599598fde" providerId="ADAL" clId="{A4C87DB2-18A6-49D7-B48D-FB60F06C4AC3}" dt="2020-10-04T15:12:02.126" v="2369" actId="26606"/>
          <ac:cxnSpMkLst>
            <pc:docMk/>
            <pc:sldMk cId="503765749" sldId="354"/>
            <ac:cxnSpMk id="17" creationId="{BA22713B-ABB6-4391-97F9-0449A2B9B664}"/>
          </ac:cxnSpMkLst>
        </pc:cxnChg>
      </pc:sldChg>
      <pc:sldChg chg="addSp delSp modSp add setBg delDesignElem">
        <pc:chgData name="BEN KHALFALLAH Hela (EXT) ItimAsiSdcVdf" userId="d55be94f-4073-46ba-88ef-465599598fde" providerId="ADAL" clId="{A4C87DB2-18A6-49D7-B48D-FB60F06C4AC3}" dt="2020-10-05T06:45:35.197" v="4368" actId="14100"/>
        <pc:sldMkLst>
          <pc:docMk/>
          <pc:sldMk cId="4175935038" sldId="354"/>
        </pc:sldMkLst>
        <pc:spChg chg="mod">
          <ac:chgData name="BEN KHALFALLAH Hela (EXT) ItimAsiSdcVdf" userId="d55be94f-4073-46ba-88ef-465599598fde" providerId="ADAL" clId="{A4C87DB2-18A6-49D7-B48D-FB60F06C4AC3}" dt="2020-10-05T06:45:35.197" v="4368" actId="14100"/>
          <ac:spMkLst>
            <pc:docMk/>
            <pc:sldMk cId="4175935038" sldId="354"/>
            <ac:spMk id="7" creationId="{E01176DD-96ED-48B0-8583-F21DF039A3CF}"/>
          </ac:spMkLst>
        </pc:spChg>
        <pc:spChg chg="del">
          <ac:chgData name="BEN KHALFALLAH Hela (EXT) ItimAsiSdcVdf" userId="d55be94f-4073-46ba-88ef-465599598fde" providerId="ADAL" clId="{A4C87DB2-18A6-49D7-B48D-FB60F06C4AC3}" dt="2020-10-04T15:13:04.841" v="2383"/>
          <ac:spMkLst>
            <pc:docMk/>
            <pc:sldMk cId="4175935038" sldId="354"/>
            <ac:spMk id="9" creationId="{F240A2FC-E2C3-458D-96B4-5DF9028D93A5}"/>
          </ac:spMkLst>
        </pc:spChg>
        <pc:spChg chg="del">
          <ac:chgData name="BEN KHALFALLAH Hela (EXT) ItimAsiSdcVdf" userId="d55be94f-4073-46ba-88ef-465599598fde" providerId="ADAL" clId="{A4C87DB2-18A6-49D7-B48D-FB60F06C4AC3}" dt="2020-10-04T15:13:04.841" v="2383"/>
          <ac:spMkLst>
            <pc:docMk/>
            <pc:sldMk cId="4175935038" sldId="354"/>
            <ac:spMk id="11" creationId="{5F097929-F3D6-4D1F-8AFC-CF348171A9E1}"/>
          </ac:spMkLst>
        </pc:spChg>
        <pc:spChg chg="del">
          <ac:chgData name="BEN KHALFALLAH Hela (EXT) ItimAsiSdcVdf" userId="d55be94f-4073-46ba-88ef-465599598fde" providerId="ADAL" clId="{A4C87DB2-18A6-49D7-B48D-FB60F06C4AC3}" dt="2020-10-04T15:13:04.841" v="2383"/>
          <ac:spMkLst>
            <pc:docMk/>
            <pc:sldMk cId="4175935038" sldId="354"/>
            <ac:spMk id="15" creationId="{33428ACC-71EC-4171-9527-10983BA6B41D}"/>
          </ac:spMkLst>
        </pc:spChg>
        <pc:spChg chg="del">
          <ac:chgData name="BEN KHALFALLAH Hela (EXT) ItimAsiSdcVdf" userId="d55be94f-4073-46ba-88ef-465599598fde" providerId="ADAL" clId="{A4C87DB2-18A6-49D7-B48D-FB60F06C4AC3}" dt="2020-10-04T15:13:04.841" v="2383"/>
          <ac:spMkLst>
            <pc:docMk/>
            <pc:sldMk cId="4175935038" sldId="354"/>
            <ac:spMk id="19" creationId="{2B9BBBC4-97A3-47D2-BFFE-A68530CDB9DC}"/>
          </ac:spMkLst>
        </pc:spChg>
        <pc:spChg chg="del">
          <ac:chgData name="BEN KHALFALLAH Hela (EXT) ItimAsiSdcVdf" userId="d55be94f-4073-46ba-88ef-465599598fde" providerId="ADAL" clId="{A4C87DB2-18A6-49D7-B48D-FB60F06C4AC3}" dt="2020-10-04T15:13:04.841" v="2383"/>
          <ac:spMkLst>
            <pc:docMk/>
            <pc:sldMk cId="4175935038" sldId="354"/>
            <ac:spMk id="21" creationId="{78967BEA-EA6A-4FF1-94E2-B010B61A36A9}"/>
          </ac:spMkLst>
        </pc:spChg>
        <pc:picChg chg="add">
          <ac:chgData name="BEN KHALFALLAH Hela (EXT) ItimAsiSdcVdf" userId="d55be94f-4073-46ba-88ef-465599598fde" providerId="ADAL" clId="{A4C87DB2-18A6-49D7-B48D-FB60F06C4AC3}" dt="2020-10-04T15:18:36.797" v="2422"/>
          <ac:picMkLst>
            <pc:docMk/>
            <pc:sldMk cId="4175935038" sldId="354"/>
            <ac:picMk id="14" creationId="{07098E04-D3FF-44C4-B40A-B633A3C23399}"/>
          </ac:picMkLst>
        </pc:picChg>
        <pc:cxnChg chg="del">
          <ac:chgData name="BEN KHALFALLAH Hela (EXT) ItimAsiSdcVdf" userId="d55be94f-4073-46ba-88ef-465599598fde" providerId="ADAL" clId="{A4C87DB2-18A6-49D7-B48D-FB60F06C4AC3}" dt="2020-10-04T15:13:04.841" v="2383"/>
          <ac:cxnSpMkLst>
            <pc:docMk/>
            <pc:sldMk cId="4175935038" sldId="354"/>
            <ac:cxnSpMk id="13" creationId="{43074C91-9045-414B-B5F9-567DAE3EED25}"/>
          </ac:cxnSpMkLst>
        </pc:cxnChg>
        <pc:cxnChg chg="del">
          <ac:chgData name="BEN KHALFALLAH Hela (EXT) ItimAsiSdcVdf" userId="d55be94f-4073-46ba-88ef-465599598fde" providerId="ADAL" clId="{A4C87DB2-18A6-49D7-B48D-FB60F06C4AC3}" dt="2020-10-04T15:13:04.841" v="2383"/>
          <ac:cxnSpMkLst>
            <pc:docMk/>
            <pc:sldMk cId="4175935038" sldId="354"/>
            <ac:cxnSpMk id="17" creationId="{BA22713B-ABB6-4391-97F9-0449A2B9B664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4T15:22:52.061" v="2447" actId="1076"/>
        <pc:sldMkLst>
          <pc:docMk/>
          <pc:sldMk cId="4050248560" sldId="355"/>
        </pc:sldMkLst>
        <pc:spChg chg="mod">
          <ac:chgData name="BEN KHALFALLAH Hela (EXT) ItimAsiSdcVdf" userId="d55be94f-4073-46ba-88ef-465599598fde" providerId="ADAL" clId="{A4C87DB2-18A6-49D7-B48D-FB60F06C4AC3}" dt="2020-10-04T15:15:24.416" v="2404" actId="20577"/>
          <ac:spMkLst>
            <pc:docMk/>
            <pc:sldMk cId="4050248560" sldId="355"/>
            <ac:spMk id="5" creationId="{9C5A912A-F059-4AD1-8C92-3CD8A119C05B}"/>
          </ac:spMkLst>
        </pc:spChg>
        <pc:spChg chg="del">
          <ac:chgData name="BEN KHALFALLAH Hela (EXT) ItimAsiSdcVdf" userId="d55be94f-4073-46ba-88ef-465599598fde" providerId="ADAL" clId="{A4C87DB2-18A6-49D7-B48D-FB60F06C4AC3}" dt="2020-10-04T15:13:32.946" v="2389" actId="478"/>
          <ac:spMkLst>
            <pc:docMk/>
            <pc:sldMk cId="4050248560" sldId="355"/>
            <ac:spMk id="7" creationId="{E01176DD-96ED-48B0-8583-F21DF039A3CF}"/>
          </ac:spMkLst>
        </pc:spChg>
        <pc:spChg chg="del">
          <ac:chgData name="BEN KHALFALLAH Hela (EXT) ItimAsiSdcVdf" userId="d55be94f-4073-46ba-88ef-465599598fde" providerId="ADAL" clId="{A4C87DB2-18A6-49D7-B48D-FB60F06C4AC3}" dt="2020-10-04T15:13:32.946" v="2389" actId="478"/>
          <ac:spMkLst>
            <pc:docMk/>
            <pc:sldMk cId="4050248560" sldId="355"/>
            <ac:spMk id="16" creationId="{EAFF4C88-AC2E-4BF4-968D-F5167D26F863}"/>
          </ac:spMkLst>
        </pc:spChg>
        <pc:picChg chg="add del">
          <ac:chgData name="BEN KHALFALLAH Hela (EXT) ItimAsiSdcVdf" userId="d55be94f-4073-46ba-88ef-465599598fde" providerId="ADAL" clId="{A4C87DB2-18A6-49D7-B48D-FB60F06C4AC3}" dt="2020-10-04T15:15:17.686" v="2401"/>
          <ac:picMkLst>
            <pc:docMk/>
            <pc:sldMk cId="4050248560" sldId="355"/>
            <ac:picMk id="3" creationId="{F63E4B2C-1778-4F71-8332-1C13F852CFAE}"/>
          </ac:picMkLst>
        </pc:picChg>
        <pc:picChg chg="del">
          <ac:chgData name="BEN KHALFALLAH Hela (EXT) ItimAsiSdcVdf" userId="d55be94f-4073-46ba-88ef-465599598fde" providerId="ADAL" clId="{A4C87DB2-18A6-49D7-B48D-FB60F06C4AC3}" dt="2020-10-04T15:13:29.541" v="2388" actId="478"/>
          <ac:picMkLst>
            <pc:docMk/>
            <pc:sldMk cId="4050248560" sldId="355"/>
            <ac:picMk id="4" creationId="{18850EEE-6EB1-404C-8BCD-B7A597CBB591}"/>
          </ac:picMkLst>
        </pc:picChg>
        <pc:picChg chg="add del">
          <ac:chgData name="BEN KHALFALLAH Hela (EXT) ItimAsiSdcVdf" userId="d55be94f-4073-46ba-88ef-465599598fde" providerId="ADAL" clId="{A4C87DB2-18A6-49D7-B48D-FB60F06C4AC3}" dt="2020-10-04T15:15:15.517" v="2399"/>
          <ac:picMkLst>
            <pc:docMk/>
            <pc:sldMk cId="4050248560" sldId="355"/>
            <ac:picMk id="8" creationId="{4242A251-D1F2-4FBE-B288-DB25178A1145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22:52.061" v="2447" actId="1076"/>
          <ac:picMkLst>
            <pc:docMk/>
            <pc:sldMk cId="4050248560" sldId="355"/>
            <ac:picMk id="10" creationId="{56E4A395-D0CF-4E02-8E5B-00241A91335C}"/>
          </ac:picMkLst>
        </pc:picChg>
        <pc:picChg chg="add">
          <ac:chgData name="BEN KHALFALLAH Hela (EXT) ItimAsiSdcVdf" userId="d55be94f-4073-46ba-88ef-465599598fde" providerId="ADAL" clId="{A4C87DB2-18A6-49D7-B48D-FB60F06C4AC3}" dt="2020-10-04T15:18:38.305" v="2423"/>
          <ac:picMkLst>
            <pc:docMk/>
            <pc:sldMk cId="4050248560" sldId="355"/>
            <ac:picMk id="11" creationId="{E3D25D87-6C6D-4F7F-B3A3-604141AA1410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4T15:15:11.676" v="2397"/>
          <ac:picMkLst>
            <pc:docMk/>
            <pc:sldMk cId="4050248560" sldId="355"/>
            <ac:picMk id="1026" creationId="{9D1C7AA4-9E24-4D9F-9113-6FE935503A7F}"/>
          </ac:picMkLst>
        </pc:picChg>
      </pc:sldChg>
      <pc:sldChg chg="addSp delSp modSp add">
        <pc:chgData name="BEN KHALFALLAH Hela (EXT) ItimAsiSdcVdf" userId="d55be94f-4073-46ba-88ef-465599598fde" providerId="ADAL" clId="{A4C87DB2-18A6-49D7-B48D-FB60F06C4AC3}" dt="2020-10-04T15:19:32.052" v="2431" actId="14100"/>
        <pc:sldMkLst>
          <pc:docMk/>
          <pc:sldMk cId="1617294418" sldId="356"/>
        </pc:sldMkLst>
        <pc:spChg chg="add mod">
          <ac:chgData name="BEN KHALFALLAH Hela (EXT) ItimAsiSdcVdf" userId="d55be94f-4073-46ba-88ef-465599598fde" providerId="ADAL" clId="{A4C87DB2-18A6-49D7-B48D-FB60F06C4AC3}" dt="2020-10-04T15:19:09.709" v="2427" actId="14100"/>
          <ac:spMkLst>
            <pc:docMk/>
            <pc:sldMk cId="1617294418" sldId="356"/>
            <ac:spMk id="9" creationId="{0AA586EF-0BA1-4965-8219-C9D446D72E1E}"/>
          </ac:spMkLst>
        </pc:spChg>
        <pc:spChg chg="add mod">
          <ac:chgData name="BEN KHALFALLAH Hela (EXT) ItimAsiSdcVdf" userId="d55be94f-4073-46ba-88ef-465599598fde" providerId="ADAL" clId="{A4C87DB2-18A6-49D7-B48D-FB60F06C4AC3}" dt="2020-10-04T15:19:19.040" v="2429" actId="14100"/>
          <ac:spMkLst>
            <pc:docMk/>
            <pc:sldMk cId="1617294418" sldId="356"/>
            <ac:spMk id="11" creationId="{10B1701E-6AC0-4CC7-BEE0-1E6DEB707C21}"/>
          </ac:spMkLst>
        </pc:spChg>
        <pc:spChg chg="add mod">
          <ac:chgData name="BEN KHALFALLAH Hela (EXT) ItimAsiSdcVdf" userId="d55be94f-4073-46ba-88ef-465599598fde" providerId="ADAL" clId="{A4C87DB2-18A6-49D7-B48D-FB60F06C4AC3}" dt="2020-10-04T15:19:32.052" v="2431" actId="14100"/>
          <ac:spMkLst>
            <pc:docMk/>
            <pc:sldMk cId="1617294418" sldId="356"/>
            <ac:spMk id="12" creationId="{C52BD943-B798-4D94-A90B-8C49FB747B2B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17:28.184" v="2416" actId="1076"/>
          <ac:picMkLst>
            <pc:docMk/>
            <pc:sldMk cId="1617294418" sldId="356"/>
            <ac:picMk id="3" creationId="{EA0E7345-220A-4EDE-9ADB-389D755CE39D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17:25.224" v="2415" actId="1076"/>
          <ac:picMkLst>
            <pc:docMk/>
            <pc:sldMk cId="1617294418" sldId="356"/>
            <ac:picMk id="4" creationId="{DEBC5DDB-BDB7-4E3E-8523-DCEC23AF3EB0}"/>
          </ac:picMkLst>
        </pc:picChg>
        <pc:picChg chg="add">
          <ac:chgData name="BEN KHALFALLAH Hela (EXT) ItimAsiSdcVdf" userId="d55be94f-4073-46ba-88ef-465599598fde" providerId="ADAL" clId="{A4C87DB2-18A6-49D7-B48D-FB60F06C4AC3}" dt="2020-10-04T15:18:39.561" v="2424"/>
          <ac:picMkLst>
            <pc:docMk/>
            <pc:sldMk cId="1617294418" sldId="356"/>
            <ac:picMk id="8" creationId="{BF651E56-71F2-4CFE-B40F-14C6A3A84496}"/>
          </ac:picMkLst>
        </pc:picChg>
        <pc:picChg chg="del">
          <ac:chgData name="BEN KHALFALLAH Hela (EXT) ItimAsiSdcVdf" userId="d55be94f-4073-46ba-88ef-465599598fde" providerId="ADAL" clId="{A4C87DB2-18A6-49D7-B48D-FB60F06C4AC3}" dt="2020-10-04T15:15:58.984" v="2406" actId="478"/>
          <ac:picMkLst>
            <pc:docMk/>
            <pc:sldMk cId="1617294418" sldId="356"/>
            <ac:picMk id="10" creationId="{56E4A395-D0CF-4E02-8E5B-00241A91335C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4T15:16:26.434" v="2411" actId="478"/>
          <ac:picMkLst>
            <pc:docMk/>
            <pc:sldMk cId="1617294418" sldId="356"/>
            <ac:picMk id="2050" creationId="{E2D9BC71-6CED-44F9-9DF5-593634C6F1EC}"/>
          </ac:picMkLst>
        </pc:picChg>
      </pc:sldChg>
      <pc:sldChg chg="addSp modSp add">
        <pc:chgData name="BEN KHALFALLAH Hela (EXT) ItimAsiSdcVdf" userId="d55be94f-4073-46ba-88ef-465599598fde" providerId="ADAL" clId="{A4C87DB2-18A6-49D7-B48D-FB60F06C4AC3}" dt="2020-10-04T15:18:32.107" v="2421" actId="1076"/>
        <pc:sldMkLst>
          <pc:docMk/>
          <pc:sldMk cId="2700684870" sldId="357"/>
        </pc:sldMkLst>
        <pc:picChg chg="add mod">
          <ac:chgData name="BEN KHALFALLAH Hela (EXT) ItimAsiSdcVdf" userId="d55be94f-4073-46ba-88ef-465599598fde" providerId="ADAL" clId="{A4C87DB2-18A6-49D7-B48D-FB60F06C4AC3}" dt="2020-10-04T15:18:32.107" v="2421" actId="1076"/>
          <ac:picMkLst>
            <pc:docMk/>
            <pc:sldMk cId="2700684870" sldId="357"/>
            <ac:picMk id="3074" creationId="{9804A74C-D425-4BF7-90E1-AE9E709E7588}"/>
          </ac:picMkLst>
        </pc:picChg>
      </pc:sldChg>
      <pc:sldChg chg="addSp delSp modSp add">
        <pc:chgData name="BEN KHALFALLAH Hela (EXT) ItimAsiSdcVdf" userId="d55be94f-4073-46ba-88ef-465599598fde" providerId="ADAL" clId="{A4C87DB2-18A6-49D7-B48D-FB60F06C4AC3}" dt="2020-10-04T15:22:41.417" v="2446" actId="1036"/>
        <pc:sldMkLst>
          <pc:docMk/>
          <pc:sldMk cId="1269189660" sldId="358"/>
        </pc:sldMkLst>
        <pc:spChg chg="mod">
          <ac:chgData name="BEN KHALFALLAH Hela (EXT) ItimAsiSdcVdf" userId="d55be94f-4073-46ba-88ef-465599598fde" providerId="ADAL" clId="{A4C87DB2-18A6-49D7-B48D-FB60F06C4AC3}" dt="2020-10-04T15:20:09.201" v="2435"/>
          <ac:spMkLst>
            <pc:docMk/>
            <pc:sldMk cId="1269189660" sldId="358"/>
            <ac:spMk id="5" creationId="{9C5A912A-F059-4AD1-8C92-3CD8A119C05B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22:31.719" v="2441" actId="1076"/>
          <ac:picMkLst>
            <pc:docMk/>
            <pc:sldMk cId="1269189660" sldId="358"/>
            <ac:picMk id="3" creationId="{9B191287-4FA3-41C5-8CF4-34149995BD77}"/>
          </ac:picMkLst>
        </pc:picChg>
        <pc:picChg chg="del">
          <ac:chgData name="BEN KHALFALLAH Hela (EXT) ItimAsiSdcVdf" userId="d55be94f-4073-46ba-88ef-465599598fde" providerId="ADAL" clId="{A4C87DB2-18A6-49D7-B48D-FB60F06C4AC3}" dt="2020-10-04T15:19:38.056" v="2433" actId="478"/>
          <ac:picMkLst>
            <pc:docMk/>
            <pc:sldMk cId="1269189660" sldId="358"/>
            <ac:picMk id="2050" creationId="{E2D9BC71-6CED-44F9-9DF5-593634C6F1EC}"/>
          </ac:picMkLst>
        </pc:picChg>
        <pc:picChg chg="del">
          <ac:chgData name="BEN KHALFALLAH Hela (EXT) ItimAsiSdcVdf" userId="d55be94f-4073-46ba-88ef-465599598fde" providerId="ADAL" clId="{A4C87DB2-18A6-49D7-B48D-FB60F06C4AC3}" dt="2020-10-04T15:20:13.531" v="2436" actId="478"/>
          <ac:picMkLst>
            <pc:docMk/>
            <pc:sldMk cId="1269189660" sldId="358"/>
            <ac:picMk id="3074" creationId="{9804A74C-D425-4BF7-90E1-AE9E709E7588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22:41.417" v="2446" actId="1036"/>
          <ac:picMkLst>
            <pc:docMk/>
            <pc:sldMk cId="1269189660" sldId="358"/>
            <ac:picMk id="4098" creationId="{79738ED9-0F72-4BAE-B0E4-D0BBC00F0B5C}"/>
          </ac:picMkLst>
        </pc:picChg>
      </pc:sldChg>
      <pc:sldChg chg="addSp modSp add">
        <pc:chgData name="BEN KHALFALLAH Hela (EXT) ItimAsiSdcVdf" userId="d55be94f-4073-46ba-88ef-465599598fde" providerId="ADAL" clId="{A4C87DB2-18A6-49D7-B48D-FB60F06C4AC3}" dt="2020-10-04T15:25:13.463" v="2456" actId="1076"/>
        <pc:sldMkLst>
          <pc:docMk/>
          <pc:sldMk cId="185563923" sldId="359"/>
        </pc:sldMkLst>
        <pc:spChg chg="add mod">
          <ac:chgData name="BEN KHALFALLAH Hela (EXT) ItimAsiSdcVdf" userId="d55be94f-4073-46ba-88ef-465599598fde" providerId="ADAL" clId="{A4C87DB2-18A6-49D7-B48D-FB60F06C4AC3}" dt="2020-10-04T15:24:17.332" v="2455" actId="1076"/>
          <ac:spMkLst>
            <pc:docMk/>
            <pc:sldMk cId="185563923" sldId="359"/>
            <ac:spMk id="2" creationId="{B7A2F504-0EDC-43D3-89B1-73405B51A232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25:13.463" v="2456" actId="1076"/>
          <ac:picMkLst>
            <pc:docMk/>
            <pc:sldMk cId="185563923" sldId="359"/>
            <ac:picMk id="6146" creationId="{F2961C17-365B-45CC-8E9D-E53187059334}"/>
          </ac:picMkLst>
        </pc:picChg>
      </pc:sldChg>
      <pc:sldChg chg="addSp delSp modSp add">
        <pc:chgData name="BEN KHALFALLAH Hela (EXT) ItimAsiSdcVdf" userId="d55be94f-4073-46ba-88ef-465599598fde" providerId="ADAL" clId="{A4C87DB2-18A6-49D7-B48D-FB60F06C4AC3}" dt="2020-10-05T09:18:41.762" v="4457" actId="1076"/>
        <pc:sldMkLst>
          <pc:docMk/>
          <pc:sldMk cId="362376086" sldId="360"/>
        </pc:sldMkLst>
        <pc:spChg chg="mod">
          <ac:chgData name="BEN KHALFALLAH Hela (EXT) ItimAsiSdcVdf" userId="d55be94f-4073-46ba-88ef-465599598fde" providerId="ADAL" clId="{A4C87DB2-18A6-49D7-B48D-FB60F06C4AC3}" dt="2020-10-05T09:18:41.762" v="4457" actId="1076"/>
          <ac:spMkLst>
            <pc:docMk/>
            <pc:sldMk cId="362376086" sldId="360"/>
            <ac:spMk id="2" creationId="{B7A2F504-0EDC-43D3-89B1-73405B51A232}"/>
          </ac:spMkLst>
        </pc:spChg>
        <pc:spChg chg="add mod">
          <ac:chgData name="BEN KHALFALLAH Hela (EXT) ItimAsiSdcVdf" userId="d55be94f-4073-46ba-88ef-465599598fde" providerId="ADAL" clId="{A4C87DB2-18A6-49D7-B48D-FB60F06C4AC3}" dt="2020-10-05T09:18:36.073" v="4456" actId="122"/>
          <ac:spMkLst>
            <pc:docMk/>
            <pc:sldMk cId="362376086" sldId="360"/>
            <ac:spMk id="3" creationId="{2D70646A-6BBC-4211-B0C8-AB5A2B81569F}"/>
          </ac:spMkLst>
        </pc:spChg>
        <pc:picChg chg="del">
          <ac:chgData name="BEN KHALFALLAH Hela (EXT) ItimAsiSdcVdf" userId="d55be94f-4073-46ba-88ef-465599598fde" providerId="ADAL" clId="{A4C87DB2-18A6-49D7-B48D-FB60F06C4AC3}" dt="2020-10-04T15:26:39.828" v="2458" actId="478"/>
          <ac:picMkLst>
            <pc:docMk/>
            <pc:sldMk cId="362376086" sldId="360"/>
            <ac:picMk id="6146" creationId="{F2961C17-365B-45CC-8E9D-E53187059334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27:19.127" v="2464" actId="1076"/>
          <ac:picMkLst>
            <pc:docMk/>
            <pc:sldMk cId="362376086" sldId="360"/>
            <ac:picMk id="7170" creationId="{9552A5E4-E20F-44C9-A62B-07C92C5C9271}"/>
          </ac:picMkLst>
        </pc:picChg>
      </pc:sldChg>
      <pc:sldChg chg="addSp delSp modSp add del mod setBg setClrOvrMap">
        <pc:chgData name="BEN KHALFALLAH Hela (EXT) ItimAsiSdcVdf" userId="d55be94f-4073-46ba-88ef-465599598fde" providerId="ADAL" clId="{A4C87DB2-18A6-49D7-B48D-FB60F06C4AC3}" dt="2020-10-04T15:36:04.957" v="2515" actId="2696"/>
        <pc:sldMkLst>
          <pc:docMk/>
          <pc:sldMk cId="1681239896" sldId="361"/>
        </pc:sldMkLst>
        <pc:spChg chg="mod or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2" creationId="{B5ED9C6A-9276-4971-9F2C-59A8BDF3F2D3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42" creationId="{AC89795E-86F3-4E64-8A8C-5C273D62567E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43" creationId="{0DBF28B1-8663-48BE-A48A-B573DF715AF3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44" creationId="{48FB5899-B77C-407A-A330-422331343462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45" creationId="{6174B164-8701-496D-8A7B-884F777DFD73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46" creationId="{E7E187BA-D0FF-47DC-85E9-A4006608D112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50" creationId="{88D0EDD3-D43E-4142-B9F5-637AA9641BC7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51" creationId="{BF7E7D74-B5E2-4B80-8155-5110A4249AED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02.863" v="2514" actId="478"/>
          <ac:spMkLst>
            <pc:docMk/>
            <pc:sldMk cId="1681239896" sldId="361"/>
            <ac:spMk id="52" creationId="{62B66565-6366-4381-9073-A835F7F6B0D7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5:47.857" v="2512" actId="1076"/>
          <ac:spMkLst>
            <pc:docMk/>
            <pc:sldMk cId="1681239896" sldId="361"/>
            <ac:spMk id="53" creationId="{B1C8D06D-F593-48FC-92D0-7A04AAA180CF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3:59.739" v="2496" actId="26606"/>
          <ac:spMkLst>
            <pc:docMk/>
            <pc:sldMk cId="1681239896" sldId="361"/>
            <ac:spMk id="71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3:59.739" v="2496" actId="26606"/>
          <ac:spMkLst>
            <pc:docMk/>
            <pc:sldMk cId="1681239896" sldId="361"/>
            <ac:spMk id="73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3:59.739" v="2496" actId="26606"/>
          <ac:spMkLst>
            <pc:docMk/>
            <pc:sldMk cId="1681239896" sldId="361"/>
            <ac:spMk id="77" creationId="{D38589C0-4606-4156-BEC9-696F08B09D9D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3:59.739" v="2496" actId="26606"/>
          <ac:spMkLst>
            <pc:docMk/>
            <pc:sldMk cId="1681239896" sldId="361"/>
            <ac:spMk id="79" creationId="{278668EE-3D16-4B1B-8CFE-482C22669A28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06.540" v="2498" actId="26606"/>
          <ac:spMkLst>
            <pc:docMk/>
            <pc:sldMk cId="1681239896" sldId="361"/>
            <ac:spMk id="81" creationId="{EF9C14D5-64ED-4C3C-A0D2-6C2AE1AE9279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4.850" v="2504" actId="26606"/>
          <ac:spMkLst>
            <pc:docMk/>
            <pc:sldMk cId="1681239896" sldId="361"/>
            <ac:spMk id="83" creationId="{459448C7-491D-4920-A6AA-C30F167D0980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06.540" v="2498" actId="26606"/>
          <ac:spMkLst>
            <pc:docMk/>
            <pc:sldMk cId="1681239896" sldId="361"/>
            <ac:spMk id="9220" creationId="{F240A2FC-E2C3-458D-96B4-5DF9028D93A5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06.540" v="2498" actId="26606"/>
          <ac:spMkLst>
            <pc:docMk/>
            <pc:sldMk cId="1681239896" sldId="361"/>
            <ac:spMk id="9221" creationId="{5F097929-F3D6-4D1F-8AFC-CF348171A9E1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06.540" v="2498" actId="26606"/>
          <ac:spMkLst>
            <pc:docMk/>
            <pc:sldMk cId="1681239896" sldId="361"/>
            <ac:spMk id="9223" creationId="{B4D0E555-16F6-44D0-BF56-AF5FF5BDE9D6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06.540" v="2498" actId="26606"/>
          <ac:spMkLst>
            <pc:docMk/>
            <pc:sldMk cId="1681239896" sldId="361"/>
            <ac:spMk id="9224" creationId="{8117041D-1A7B-4ECA-AB68-3CFDB6726B8E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14.304" v="2500" actId="26606"/>
          <ac:spMkLst>
            <pc:docMk/>
            <pc:sldMk cId="1681239896" sldId="361"/>
            <ac:spMk id="9226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14.304" v="2500" actId="26606"/>
          <ac:spMkLst>
            <pc:docMk/>
            <pc:sldMk cId="1681239896" sldId="361"/>
            <ac:spMk id="9227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14.304" v="2500" actId="26606"/>
          <ac:spMkLst>
            <pc:docMk/>
            <pc:sldMk cId="1681239896" sldId="361"/>
            <ac:spMk id="9229" creationId="{8638A98B-4B4B-4607-B11F-7DCA0D7CCE17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14.304" v="2500" actId="26606"/>
          <ac:spMkLst>
            <pc:docMk/>
            <pc:sldMk cId="1681239896" sldId="361"/>
            <ac:spMk id="9230" creationId="{8E3B9B0E-204E-4BFD-B58A-E71D9CDC37F3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14.304" v="2500" actId="26606"/>
          <ac:spMkLst>
            <pc:docMk/>
            <pc:sldMk cId="1681239896" sldId="361"/>
            <ac:spMk id="9231" creationId="{B1121E64-CB88-4BF5-B531-C0316E7F6E30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2.877" v="2502" actId="26606"/>
          <ac:spMkLst>
            <pc:docMk/>
            <pc:sldMk cId="1681239896" sldId="361"/>
            <ac:spMk id="9233" creationId="{D829E218-74FB-4455-98BE-F2C5BA8978BE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2.877" v="2502" actId="26606"/>
          <ac:spMkLst>
            <pc:docMk/>
            <pc:sldMk cId="1681239896" sldId="361"/>
            <ac:spMk id="9234" creationId="{7E8D75FD-D4F9-4D11-B70D-82EFCB4CFA5B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2.877" v="2502" actId="26606"/>
          <ac:spMkLst>
            <pc:docMk/>
            <pc:sldMk cId="1681239896" sldId="361"/>
            <ac:spMk id="9236" creationId="{2FDF0794-1B86-42B2-B8C7-F60123E638ED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2.877" v="2502" actId="26606"/>
          <ac:spMkLst>
            <pc:docMk/>
            <pc:sldMk cId="1681239896" sldId="361"/>
            <ac:spMk id="9237" creationId="{C5373426-E26E-431D-959C-5DB96C0B6208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4.850" v="2504" actId="26606"/>
          <ac:spMkLst>
            <pc:docMk/>
            <pc:sldMk cId="1681239896" sldId="361"/>
            <ac:spMk id="9240" creationId="{F240A2FC-E2C3-458D-96B4-5DF9028D93A5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4.850" v="2504" actId="26606"/>
          <ac:spMkLst>
            <pc:docMk/>
            <pc:sldMk cId="1681239896" sldId="361"/>
            <ac:spMk id="9241" creationId="{5F097929-F3D6-4D1F-8AFC-CF348171A9E1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4.850" v="2504" actId="26606"/>
          <ac:spMkLst>
            <pc:docMk/>
            <pc:sldMk cId="1681239896" sldId="361"/>
            <ac:spMk id="9243" creationId="{184CF176-5285-4F57-A3FF-F97742FC4D3D}"/>
          </ac:spMkLst>
        </pc:spChg>
        <pc:spChg chg="add del">
          <ac:chgData name="BEN KHALFALLAH Hela (EXT) ItimAsiSdcVdf" userId="d55be94f-4073-46ba-88ef-465599598fde" providerId="ADAL" clId="{A4C87DB2-18A6-49D7-B48D-FB60F06C4AC3}" dt="2020-10-04T15:34:24.850" v="2504" actId="26606"/>
          <ac:spMkLst>
            <pc:docMk/>
            <pc:sldMk cId="1681239896" sldId="361"/>
            <ac:spMk id="9245" creationId="{F936838B-2942-49A4-8369-F371A942284B}"/>
          </ac:spMkLst>
        </pc:spChg>
        <pc:spChg chg="ad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9247" creationId="{F240A2FC-E2C3-458D-96B4-5DF9028D93A5}"/>
          </ac:spMkLst>
        </pc:spChg>
        <pc:spChg chg="ad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9248" creationId="{5F097929-F3D6-4D1F-8AFC-CF348171A9E1}"/>
          </ac:spMkLst>
        </pc:spChg>
        <pc:spChg chg="ad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9250" creationId="{B4D0E555-16F6-44D0-BF56-AF5FF5BDE9D6}"/>
          </ac:spMkLst>
        </pc:spChg>
        <pc:spChg chg="ad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9251" creationId="{8117041D-1A7B-4ECA-AB68-3CFDB6726B8E}"/>
          </ac:spMkLst>
        </pc:spChg>
        <pc:spChg chg="add">
          <ac:chgData name="BEN KHALFALLAH Hela (EXT) ItimAsiSdcVdf" userId="d55be94f-4073-46ba-88ef-465599598fde" providerId="ADAL" clId="{A4C87DB2-18A6-49D7-B48D-FB60F06C4AC3}" dt="2020-10-04T15:34:24.864" v="2505" actId="26606"/>
          <ac:spMkLst>
            <pc:docMk/>
            <pc:sldMk cId="1681239896" sldId="361"/>
            <ac:spMk id="9252" creationId="{EF9C14D5-64ED-4C3C-A0D2-6C2AE1AE9279}"/>
          </ac:spMkLst>
        </pc:spChg>
        <pc:graphicFrameChg chg="del">
          <ac:chgData name="BEN KHALFALLAH Hela (EXT) ItimAsiSdcVdf" userId="d55be94f-4073-46ba-88ef-465599598fde" providerId="ADAL" clId="{A4C87DB2-18A6-49D7-B48D-FB60F06C4AC3}" dt="2020-10-04T15:27:37.780" v="2484" actId="478"/>
          <ac:graphicFrameMkLst>
            <pc:docMk/>
            <pc:sldMk cId="1681239896" sldId="361"/>
            <ac:graphicFrameMk id="4" creationId="{39EE7497-459E-49BC-A525-5DD1DB884F5E}"/>
          </ac:graphicFrameMkLst>
        </pc:graphicFrameChg>
        <pc:picChg chg="add del mod">
          <ac:chgData name="BEN KHALFALLAH Hela (EXT) ItimAsiSdcVdf" userId="d55be94f-4073-46ba-88ef-465599598fde" providerId="ADAL" clId="{A4C87DB2-18A6-49D7-B48D-FB60F06C4AC3}" dt="2020-10-04T15:36:02.863" v="2514" actId="478"/>
          <ac:picMkLst>
            <pc:docMk/>
            <pc:sldMk cId="1681239896" sldId="361"/>
            <ac:picMk id="41" creationId="{72B9AD1F-AC90-4B4E-B0C5-E5297142CEC8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4T15:35:02.150" v="2509" actId="478"/>
          <ac:picMkLst>
            <pc:docMk/>
            <pc:sldMk cId="1681239896" sldId="361"/>
            <ac:picMk id="9218" creationId="{9398E702-BE18-4ACB-9876-6F145A540C7F}"/>
          </ac:picMkLst>
        </pc:picChg>
        <pc:cxnChg chg="add del mod">
          <ac:chgData name="BEN KHALFALLAH Hela (EXT) ItimAsiSdcVdf" userId="d55be94f-4073-46ba-88ef-465599598fde" providerId="ADAL" clId="{A4C87DB2-18A6-49D7-B48D-FB60F06C4AC3}" dt="2020-10-04T15:36:02.863" v="2514" actId="478"/>
          <ac:cxnSpMkLst>
            <pc:docMk/>
            <pc:sldMk cId="1681239896" sldId="361"/>
            <ac:cxnSpMk id="47" creationId="{29D46DFB-55F2-4767-B1E6-D13C8A43462B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4T15:36:02.863" v="2514" actId="478"/>
          <ac:cxnSpMkLst>
            <pc:docMk/>
            <pc:sldMk cId="1681239896" sldId="361"/>
            <ac:cxnSpMk id="48" creationId="{68078CDE-CC9E-409B-A028-46053601C2BA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4T15:36:02.863" v="2514" actId="478"/>
          <ac:cxnSpMkLst>
            <pc:docMk/>
            <pc:sldMk cId="1681239896" sldId="361"/>
            <ac:cxnSpMk id="49" creationId="{A0B44707-5DC1-40E2-884D-CD42E1EB44C2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3:59.739" v="2496" actId="26606"/>
          <ac:cxnSpMkLst>
            <pc:docMk/>
            <pc:sldMk cId="1681239896" sldId="361"/>
            <ac:cxnSpMk id="75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06.540" v="2498" actId="26606"/>
          <ac:cxnSpMkLst>
            <pc:docMk/>
            <pc:sldMk cId="1681239896" sldId="361"/>
            <ac:cxnSpMk id="9222" creationId="{43074C91-9045-414B-B5F9-567DAE3EED25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14.304" v="2500" actId="26606"/>
          <ac:cxnSpMkLst>
            <pc:docMk/>
            <pc:sldMk cId="1681239896" sldId="361"/>
            <ac:cxnSpMk id="9228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22.877" v="2502" actId="26606"/>
          <ac:cxnSpMkLst>
            <pc:docMk/>
            <pc:sldMk cId="1681239896" sldId="361"/>
            <ac:cxnSpMk id="9235" creationId="{1F5DC8C3-BA5F-4EED-BB9A-A14272BD82A1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22.877" v="2502" actId="26606"/>
          <ac:cxnSpMkLst>
            <pc:docMk/>
            <pc:sldMk cId="1681239896" sldId="361"/>
            <ac:cxnSpMk id="9238" creationId="{96D07482-83A3-4451-943C-B46961082957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24.850" v="2504" actId="26606"/>
          <ac:cxnSpMkLst>
            <pc:docMk/>
            <pc:sldMk cId="1681239896" sldId="361"/>
            <ac:cxnSpMk id="9242" creationId="{43074C91-9045-414B-B5F9-567DAE3EED25}"/>
          </ac:cxnSpMkLst>
        </pc:cxnChg>
        <pc:cxnChg chg="add del">
          <ac:chgData name="BEN KHALFALLAH Hela (EXT) ItimAsiSdcVdf" userId="d55be94f-4073-46ba-88ef-465599598fde" providerId="ADAL" clId="{A4C87DB2-18A6-49D7-B48D-FB60F06C4AC3}" dt="2020-10-04T15:34:24.850" v="2504" actId="26606"/>
          <ac:cxnSpMkLst>
            <pc:docMk/>
            <pc:sldMk cId="1681239896" sldId="361"/>
            <ac:cxnSpMk id="9244" creationId="{FCE0A9EA-62FA-4F43-BEF6-7BBBB3F90F25}"/>
          </ac:cxnSpMkLst>
        </pc:cxnChg>
        <pc:cxnChg chg="add">
          <ac:chgData name="BEN KHALFALLAH Hela (EXT) ItimAsiSdcVdf" userId="d55be94f-4073-46ba-88ef-465599598fde" providerId="ADAL" clId="{A4C87DB2-18A6-49D7-B48D-FB60F06C4AC3}" dt="2020-10-04T15:34:24.864" v="2505" actId="26606"/>
          <ac:cxnSpMkLst>
            <pc:docMk/>
            <pc:sldMk cId="1681239896" sldId="361"/>
            <ac:cxnSpMk id="9249" creationId="{43074C91-9045-414B-B5F9-567DAE3EED25}"/>
          </ac:cxnSpMkLst>
        </pc:cxnChg>
      </pc:sldChg>
      <pc:sldChg chg="addSp modSp add del">
        <pc:chgData name="BEN KHALFALLAH Hela (EXT) ItimAsiSdcVdf" userId="d55be94f-4073-46ba-88ef-465599598fde" providerId="ADAL" clId="{A4C87DB2-18A6-49D7-B48D-FB60F06C4AC3}" dt="2020-10-04T15:32:02.130" v="2490" actId="2696"/>
        <pc:sldMkLst>
          <pc:docMk/>
          <pc:sldMk cId="2235588083" sldId="362"/>
        </pc:sldMkLst>
        <pc:picChg chg="add mod">
          <ac:chgData name="BEN KHALFALLAH Hela (EXT) ItimAsiSdcVdf" userId="d55be94f-4073-46ba-88ef-465599598fde" providerId="ADAL" clId="{A4C87DB2-18A6-49D7-B48D-FB60F06C4AC3}" dt="2020-10-04T15:32:00.578" v="2489" actId="14100"/>
          <ac:picMkLst>
            <pc:docMk/>
            <pc:sldMk cId="2235588083" sldId="362"/>
            <ac:picMk id="8194" creationId="{83E23A58-7C88-4EBE-B81A-35A4F853500F}"/>
          </ac:picMkLst>
        </pc:picChg>
      </pc:sldChg>
      <pc:sldChg chg="addSp delSp modSp add">
        <pc:chgData name="BEN KHALFALLAH Hela (EXT) ItimAsiSdcVdf" userId="d55be94f-4073-46ba-88ef-465599598fde" providerId="ADAL" clId="{A4C87DB2-18A6-49D7-B48D-FB60F06C4AC3}" dt="2020-10-04T15:38:47.275" v="2605" actId="1035"/>
        <pc:sldMkLst>
          <pc:docMk/>
          <pc:sldMk cId="2405939451" sldId="362"/>
        </pc:sldMkLst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3" creationId="{5306AC15-5BAC-49CF-B6F7-6C92E7478CDF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4" creationId="{422D0DEB-BB41-4C69-973F-09C1DDC3784D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5" creationId="{454C01C8-7CA0-4DB5-A9D9-400DA25270B8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6" creationId="{395E3C93-2586-4546-8437-B34EE493EB6F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7" creationId="{3D4429C2-A0DA-46AC-B8B4-0DC16D891717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11" creationId="{9B731EEB-DB63-42D8-839D-6468D9849158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12" creationId="{514E5908-06C7-4716-86F7-430F806D037A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13" creationId="{4EEAAE09-16F2-4818-906D-E17520A7DD02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5:36:19.943" v="2519" actId="478"/>
          <ac:spMkLst>
            <pc:docMk/>
            <pc:sldMk cId="2405939451" sldId="362"/>
            <ac:spMk id="14" creationId="{0FAA65EF-5D60-4ED9-98E7-95D1E4B64D96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47.275" v="2605" actId="1035"/>
          <ac:spMkLst>
            <pc:docMk/>
            <pc:sldMk cId="2405939451" sldId="362"/>
            <ac:spMk id="16" creationId="{F67E4E38-BF3F-40B6-B10C-7AD62B2BAE8D}"/>
          </ac:spMkLst>
        </pc:spChg>
        <pc:spChg chg="add mod">
          <ac:chgData name="BEN KHALFALLAH Hela (EXT) ItimAsiSdcVdf" userId="d55be94f-4073-46ba-88ef-465599598fde" providerId="ADAL" clId="{A4C87DB2-18A6-49D7-B48D-FB60F06C4AC3}" dt="2020-10-04T15:38:37.902" v="2581" actId="1076"/>
          <ac:spMkLst>
            <pc:docMk/>
            <pc:sldMk cId="2405939451" sldId="362"/>
            <ac:spMk id="19" creationId="{40716B40-1554-44F9-AD59-59B81A99E12A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38:47.275" v="2605" actId="1035"/>
          <ac:picMkLst>
            <pc:docMk/>
            <pc:sldMk cId="2405939451" sldId="362"/>
            <ac:picMk id="2" creationId="{98E93268-2525-4490-BCBF-04084A366FA7}"/>
          </ac:picMkLst>
        </pc:picChg>
        <pc:cxnChg chg="add mod">
          <ac:chgData name="BEN KHALFALLAH Hela (EXT) ItimAsiSdcVdf" userId="d55be94f-4073-46ba-88ef-465599598fde" providerId="ADAL" clId="{A4C87DB2-18A6-49D7-B48D-FB60F06C4AC3}" dt="2020-10-04T15:38:47.275" v="2605" actId="1035"/>
          <ac:cxnSpMkLst>
            <pc:docMk/>
            <pc:sldMk cId="2405939451" sldId="362"/>
            <ac:cxnSpMk id="8" creationId="{F8625C84-4A76-4848-8635-D9ABF67AB59B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5:38:47.275" v="2605" actId="1035"/>
          <ac:cxnSpMkLst>
            <pc:docMk/>
            <pc:sldMk cId="2405939451" sldId="362"/>
            <ac:cxnSpMk id="9" creationId="{9B75A13E-27FE-443E-B854-6CC49C715D8B}"/>
          </ac:cxnSpMkLst>
        </pc:cxnChg>
        <pc:cxnChg chg="add del mod">
          <ac:chgData name="BEN KHALFALLAH Hela (EXT) ItimAsiSdcVdf" userId="d55be94f-4073-46ba-88ef-465599598fde" providerId="ADAL" clId="{A4C87DB2-18A6-49D7-B48D-FB60F06C4AC3}" dt="2020-10-04T15:36:21.732" v="2520" actId="478"/>
          <ac:cxnSpMkLst>
            <pc:docMk/>
            <pc:sldMk cId="2405939451" sldId="362"/>
            <ac:cxnSpMk id="10" creationId="{E333E284-A149-487D-9E85-7F4FA7B8F690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5:38:47.275" v="2605" actId="1035"/>
          <ac:cxnSpMkLst>
            <pc:docMk/>
            <pc:sldMk cId="2405939451" sldId="362"/>
            <ac:cxnSpMk id="18" creationId="{02F9CD4A-917B-402B-B458-96B184A076F5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5T05:51:43.742" v="4082" actId="1076"/>
        <pc:sldMkLst>
          <pc:docMk/>
          <pc:sldMk cId="3592545465" sldId="363"/>
        </pc:sldMkLst>
        <pc:spChg chg="mod">
          <ac:chgData name="BEN KHALFALLAH Hela (EXT) ItimAsiSdcVdf" userId="d55be94f-4073-46ba-88ef-465599598fde" providerId="ADAL" clId="{A4C87DB2-18A6-49D7-B48D-FB60F06C4AC3}" dt="2020-10-04T15:41:01.765" v="2664" actId="1076"/>
          <ac:spMkLst>
            <pc:docMk/>
            <pc:sldMk cId="3592545465" sldId="363"/>
            <ac:spMk id="2" creationId="{B7A2F504-0EDC-43D3-89B1-73405B51A232}"/>
          </ac:spMkLst>
        </pc:spChg>
        <pc:spChg chg="add del">
          <ac:chgData name="BEN KHALFALLAH Hela (EXT) ItimAsiSdcVdf" userId="d55be94f-4073-46ba-88ef-465599598fde" providerId="ADAL" clId="{A4C87DB2-18A6-49D7-B48D-FB60F06C4AC3}" dt="2020-10-04T15:41:29.526" v="2666"/>
          <ac:spMkLst>
            <pc:docMk/>
            <pc:sldMk cId="3592545465" sldId="363"/>
            <ac:spMk id="3" creationId="{31A56967-4B6F-4DD8-93E4-4F80083E9CF8}"/>
          </ac:spMkLst>
        </pc:spChg>
        <pc:picChg chg="del">
          <ac:chgData name="BEN KHALFALLAH Hela (EXT) ItimAsiSdcVdf" userId="d55be94f-4073-46ba-88ef-465599598fde" providerId="ADAL" clId="{A4C87DB2-18A6-49D7-B48D-FB60F06C4AC3}" dt="2020-10-04T15:40:23.210" v="2660" actId="478"/>
          <ac:picMkLst>
            <pc:docMk/>
            <pc:sldMk cId="3592545465" sldId="363"/>
            <ac:picMk id="6146" creationId="{F2961C17-365B-45CC-8E9D-E53187059334}"/>
          </ac:picMkLst>
        </pc:picChg>
        <pc:picChg chg="add mod">
          <ac:chgData name="BEN KHALFALLAH Hela (EXT) ItimAsiSdcVdf" userId="d55be94f-4073-46ba-88ef-465599598fde" providerId="ADAL" clId="{A4C87DB2-18A6-49D7-B48D-FB60F06C4AC3}" dt="2020-10-05T05:51:43.742" v="4082" actId="1076"/>
          <ac:picMkLst>
            <pc:docMk/>
            <pc:sldMk cId="3592545465" sldId="363"/>
            <ac:picMk id="7170" creationId="{E330AFF6-34F5-4D95-8714-5F632E901611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40:51.855" v="2662" actId="1076"/>
          <ac:picMkLst>
            <pc:docMk/>
            <pc:sldMk cId="3592545465" sldId="363"/>
            <ac:picMk id="10242" creationId="{68E452F7-FEF4-4E5B-A9A8-4ADE19BF1978}"/>
          </ac:picMkLst>
        </pc:picChg>
      </pc:sldChg>
      <pc:sldChg chg="addSp modSp add ord">
        <pc:chgData name="BEN KHALFALLAH Hela (EXT) ItimAsiSdcVdf" userId="d55be94f-4073-46ba-88ef-465599598fde" providerId="ADAL" clId="{A4C87DB2-18A6-49D7-B48D-FB60F06C4AC3}" dt="2020-10-05T06:31:46.435" v="4292" actId="208"/>
        <pc:sldMkLst>
          <pc:docMk/>
          <pc:sldMk cId="560819799" sldId="364"/>
        </pc:sldMkLst>
        <pc:spChg chg="mod">
          <ac:chgData name="BEN KHALFALLAH Hela (EXT) ItimAsiSdcVdf" userId="d55be94f-4073-46ba-88ef-465599598fde" providerId="ADAL" clId="{A4C87DB2-18A6-49D7-B48D-FB60F06C4AC3}" dt="2020-10-05T06:30:05.042" v="4234" actId="1076"/>
          <ac:spMkLst>
            <pc:docMk/>
            <pc:sldMk cId="560819799" sldId="364"/>
            <ac:spMk id="5" creationId="{12878839-9A2D-4370-9FDA-58F9810ABD81}"/>
          </ac:spMkLst>
        </pc:spChg>
        <pc:spChg chg="mod">
          <ac:chgData name="BEN KHALFALLAH Hela (EXT) ItimAsiSdcVdf" userId="d55be94f-4073-46ba-88ef-465599598fde" providerId="ADAL" clId="{A4C87DB2-18A6-49D7-B48D-FB60F06C4AC3}" dt="2020-10-05T06:30:08.229" v="4235" actId="1076"/>
          <ac:spMkLst>
            <pc:docMk/>
            <pc:sldMk cId="560819799" sldId="364"/>
            <ac:spMk id="11" creationId="{B383E20E-D1BB-4BBF-BA24-29FF315DE940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1:46.435" v="4292" actId="208"/>
          <ac:spMkLst>
            <pc:docMk/>
            <pc:sldMk cId="560819799" sldId="364"/>
            <ac:spMk id="15" creationId="{C179F6D1-D2E9-4550-ACCC-AE54A25139A1}"/>
          </ac:spMkLst>
        </pc:spChg>
        <pc:picChg chg="mod">
          <ac:chgData name="BEN KHALFALLAH Hela (EXT) ItimAsiSdcVdf" userId="d55be94f-4073-46ba-88ef-465599598fde" providerId="ADAL" clId="{A4C87DB2-18A6-49D7-B48D-FB60F06C4AC3}" dt="2020-10-05T06:31:37.494" v="4289" actId="1076"/>
          <ac:picMkLst>
            <pc:docMk/>
            <pc:sldMk cId="560819799" sldId="364"/>
            <ac:picMk id="11272" creationId="{FCE6D143-69CD-4122-8B64-DA070FB583F4}"/>
          </ac:picMkLst>
        </pc:picChg>
        <pc:picChg chg="mod">
          <ac:chgData name="BEN KHALFALLAH Hela (EXT) ItimAsiSdcVdf" userId="d55be94f-4073-46ba-88ef-465599598fde" providerId="ADAL" clId="{A4C87DB2-18A6-49D7-B48D-FB60F06C4AC3}" dt="2020-10-05T06:31:35.330" v="4288" actId="1076"/>
          <ac:picMkLst>
            <pc:docMk/>
            <pc:sldMk cId="560819799" sldId="364"/>
            <ac:picMk id="11274" creationId="{777BB856-2A76-4EF4-B6ED-7DF52172EF67}"/>
          </ac:picMkLst>
        </pc:picChg>
        <pc:picChg chg="mod">
          <ac:chgData name="BEN KHALFALLAH Hela (EXT) ItimAsiSdcVdf" userId="d55be94f-4073-46ba-88ef-465599598fde" providerId="ADAL" clId="{A4C87DB2-18A6-49D7-B48D-FB60F06C4AC3}" dt="2020-10-05T06:31:32.326" v="4286" actId="1076"/>
          <ac:picMkLst>
            <pc:docMk/>
            <pc:sldMk cId="560819799" sldId="364"/>
            <ac:picMk id="11282" creationId="{A8008507-DCFA-44BD-A1A0-F6CC89E91D63}"/>
          </ac:picMkLst>
        </pc:picChg>
      </pc:sldChg>
      <pc:sldChg chg="addSp delSp modSp add del">
        <pc:chgData name="BEN KHALFALLAH Hela (EXT) ItimAsiSdcVdf" userId="d55be94f-4073-46ba-88ef-465599598fde" providerId="ADAL" clId="{A4C87DB2-18A6-49D7-B48D-FB60F06C4AC3}" dt="2020-10-05T05:52:12.766" v="4083" actId="2696"/>
        <pc:sldMkLst>
          <pc:docMk/>
          <pc:sldMk cId="4088394128" sldId="364"/>
        </pc:sldMkLst>
        <pc:spChg chg="add mod">
          <ac:chgData name="BEN KHALFALLAH Hela (EXT) ItimAsiSdcVdf" userId="d55be94f-4073-46ba-88ef-465599598fde" providerId="ADAL" clId="{A4C87DB2-18A6-49D7-B48D-FB60F06C4AC3}" dt="2020-10-04T15:54:13" v="2837" actId="1076"/>
          <ac:spMkLst>
            <pc:docMk/>
            <pc:sldMk cId="4088394128" sldId="364"/>
            <ac:spMk id="5" creationId="{12878839-9A2D-4370-9FDA-58F9810ABD81}"/>
          </ac:spMkLst>
        </pc:spChg>
        <pc:spChg chg="add mod">
          <ac:chgData name="BEN KHALFALLAH Hela (EXT) ItimAsiSdcVdf" userId="d55be94f-4073-46ba-88ef-465599598fde" providerId="ADAL" clId="{A4C87DB2-18A6-49D7-B48D-FB60F06C4AC3}" dt="2020-10-04T15:49:04.190" v="2777" actId="1076"/>
          <ac:spMkLst>
            <pc:docMk/>
            <pc:sldMk cId="4088394128" sldId="364"/>
            <ac:spMk id="7" creationId="{B572F086-7C97-4A9C-8070-7FAADEFE946F}"/>
          </ac:spMkLst>
        </pc:spChg>
        <pc:spChg chg="add mod">
          <ac:chgData name="BEN KHALFALLAH Hela (EXT) ItimAsiSdcVdf" userId="d55be94f-4073-46ba-88ef-465599598fde" providerId="ADAL" clId="{A4C87DB2-18A6-49D7-B48D-FB60F06C4AC3}" dt="2020-10-04T15:54:10.487" v="2836" actId="1076"/>
          <ac:spMkLst>
            <pc:docMk/>
            <pc:sldMk cId="4088394128" sldId="364"/>
            <ac:spMk id="11" creationId="{B383E20E-D1BB-4BBF-BA24-29FF315DE940}"/>
          </ac:spMkLst>
        </pc:spChg>
        <pc:picChg chg="add mod">
          <ac:chgData name="BEN KHALFALLAH Hela (EXT) ItimAsiSdcVdf" userId="d55be94f-4073-46ba-88ef-465599598fde" providerId="ADAL" clId="{A4C87DB2-18A6-49D7-B48D-FB60F06C4AC3}" dt="2020-10-04T15:53:36.353" v="2824" actId="1076"/>
          <ac:picMkLst>
            <pc:docMk/>
            <pc:sldMk cId="4088394128" sldId="364"/>
            <ac:picMk id="3" creationId="{1E5EF190-FE8B-493A-A8FA-4C901C20D4A4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41:53.297" v="2670" actId="1076"/>
          <ac:picMkLst>
            <pc:docMk/>
            <pc:sldMk cId="4088394128" sldId="364"/>
            <ac:picMk id="11266" creationId="{E4CEDA8E-1570-4574-82E6-8F2FA0AA0F7D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4T15:50:48.749" v="2803" actId="478"/>
          <ac:picMkLst>
            <pc:docMk/>
            <pc:sldMk cId="4088394128" sldId="364"/>
            <ac:picMk id="11268" creationId="{973FA8A3-5481-4E2A-999C-DBC2EC98A499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4T15:50:49.823" v="2804" actId="478"/>
          <ac:picMkLst>
            <pc:docMk/>
            <pc:sldMk cId="4088394128" sldId="364"/>
            <ac:picMk id="11270" creationId="{9ACA9115-BF6F-4C20-83D7-5B294CFC6CA8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3:59.398" v="2833" actId="1076"/>
          <ac:picMkLst>
            <pc:docMk/>
            <pc:sldMk cId="4088394128" sldId="364"/>
            <ac:picMk id="11272" creationId="{FCE6D143-69CD-4122-8B64-DA070FB583F4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4:02.942" v="2835" actId="1076"/>
          <ac:picMkLst>
            <pc:docMk/>
            <pc:sldMk cId="4088394128" sldId="364"/>
            <ac:picMk id="11274" creationId="{777BB856-2A76-4EF4-B6ED-7DF52172EF67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46:55.429" v="2725" actId="1076"/>
          <ac:picMkLst>
            <pc:docMk/>
            <pc:sldMk cId="4088394128" sldId="364"/>
            <ac:picMk id="11276" creationId="{E29621E5-BDCB-4983-ADD6-73AABF8597B4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0:58.449" v="2808" actId="14100"/>
          <ac:picMkLst>
            <pc:docMk/>
            <pc:sldMk cId="4088394128" sldId="364"/>
            <ac:picMk id="11278" creationId="{0F7B2AE1-2459-4228-B75F-C277EC8744FE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2:02.463" v="2811" actId="1076"/>
          <ac:picMkLst>
            <pc:docMk/>
            <pc:sldMk cId="4088394128" sldId="364"/>
            <ac:picMk id="11280" creationId="{34940AD8-46A3-4CBB-B27F-C1EEB9F626AA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4:01.382" v="2834" actId="1076"/>
          <ac:picMkLst>
            <pc:docMk/>
            <pc:sldMk cId="4088394128" sldId="364"/>
            <ac:picMk id="11282" creationId="{A8008507-DCFA-44BD-A1A0-F6CC89E91D63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3:38.865" v="2825" actId="14100"/>
          <ac:picMkLst>
            <pc:docMk/>
            <pc:sldMk cId="4088394128" sldId="364"/>
            <ac:picMk id="11284" creationId="{DB22E5AC-3FB7-41B7-B28B-A330F830E12B}"/>
          </ac:picMkLst>
        </pc:picChg>
        <pc:cxnChg chg="add mod">
          <ac:chgData name="BEN KHALFALLAH Hela (EXT) ItimAsiSdcVdf" userId="d55be94f-4073-46ba-88ef-465599598fde" providerId="ADAL" clId="{A4C87DB2-18A6-49D7-B48D-FB60F06C4AC3}" dt="2020-10-04T15:48:22.177" v="2734" actId="13822"/>
          <ac:cxnSpMkLst>
            <pc:docMk/>
            <pc:sldMk cId="4088394128" sldId="364"/>
            <ac:cxnSpMk id="4" creationId="{BA8D748B-9F53-47BE-9CC0-F38352FD7ACC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5T06:32:23.631" v="4297" actId="1076"/>
        <pc:sldMkLst>
          <pc:docMk/>
          <pc:sldMk cId="3283864864" sldId="365"/>
        </pc:sldMkLst>
        <pc:spChg chg="add mod">
          <ac:chgData name="BEN KHALFALLAH Hela (EXT) ItimAsiSdcVdf" userId="d55be94f-4073-46ba-88ef-465599598fde" providerId="ADAL" clId="{A4C87DB2-18A6-49D7-B48D-FB60F06C4AC3}" dt="2020-10-05T06:32:19.408" v="4295" actId="1076"/>
          <ac:spMkLst>
            <pc:docMk/>
            <pc:sldMk cId="3283864864" sldId="365"/>
            <ac:spMk id="2" creationId="{D420BD94-F86A-4670-91EA-A7034FEAC18A}"/>
          </ac:spMkLst>
        </pc:spChg>
        <pc:spChg chg="mod">
          <ac:chgData name="BEN KHALFALLAH Hela (EXT) ItimAsiSdcVdf" userId="d55be94f-4073-46ba-88ef-465599598fde" providerId="ADAL" clId="{A4C87DB2-18A6-49D7-B48D-FB60F06C4AC3}" dt="2020-10-05T06:30:43.630" v="4277" actId="14100"/>
          <ac:spMkLst>
            <pc:docMk/>
            <pc:sldMk cId="3283864864" sldId="365"/>
            <ac:spMk id="5" creationId="{12878839-9A2D-4370-9FDA-58F9810ABD81}"/>
          </ac:spMkLst>
        </pc:spChg>
        <pc:spChg chg="add mod">
          <ac:chgData name="BEN KHALFALLAH Hela (EXT) ItimAsiSdcVdf" userId="d55be94f-4073-46ba-88ef-465599598fde" providerId="ADAL" clId="{A4C87DB2-18A6-49D7-B48D-FB60F06C4AC3}" dt="2020-10-04T16:00:00.892" v="2874" actId="1076"/>
          <ac:spMkLst>
            <pc:docMk/>
            <pc:sldMk cId="3283864864" sldId="365"/>
            <ac:spMk id="6" creationId="{6EF14841-F9DF-45AE-A2C0-2B3603168311}"/>
          </ac:spMkLst>
        </pc:spChg>
        <pc:spChg chg="mod">
          <ac:chgData name="BEN KHALFALLAH Hela (EXT) ItimAsiSdcVdf" userId="d55be94f-4073-46ba-88ef-465599598fde" providerId="ADAL" clId="{A4C87DB2-18A6-49D7-B48D-FB60F06C4AC3}" dt="2020-10-04T15:50:19.241" v="2801" actId="20577"/>
          <ac:spMkLst>
            <pc:docMk/>
            <pc:sldMk cId="3283864864" sldId="365"/>
            <ac:spMk id="7" creationId="{B572F086-7C97-4A9C-8070-7FAADEFE946F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2:23.631" v="4297" actId="1076"/>
          <ac:spMkLst>
            <pc:docMk/>
            <pc:sldMk cId="3283864864" sldId="365"/>
            <ac:spMk id="8" creationId="{2D7019DB-2772-4695-9D41-D4A0E120C1D1}"/>
          </ac:spMkLst>
        </pc:spChg>
        <pc:spChg chg="mod">
          <ac:chgData name="BEN KHALFALLAH Hela (EXT) ItimAsiSdcVdf" userId="d55be94f-4073-46ba-88ef-465599598fde" providerId="ADAL" clId="{A4C87DB2-18A6-49D7-B48D-FB60F06C4AC3}" dt="2020-10-04T16:00:08.520" v="2882" actId="1076"/>
          <ac:spMkLst>
            <pc:docMk/>
            <pc:sldMk cId="3283864864" sldId="365"/>
            <ac:spMk id="11" creationId="{B383E20E-D1BB-4BBF-BA24-29FF315DE940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2:21.917" v="4296" actId="1076"/>
          <ac:spMkLst>
            <pc:docMk/>
            <pc:sldMk cId="3283864864" sldId="365"/>
            <ac:spMk id="17" creationId="{BC53C6B3-948D-49B7-A2A3-AEC2F49753C2}"/>
          </ac:spMkLst>
        </pc:spChg>
        <pc:picChg chg="del">
          <ac:chgData name="BEN KHALFALLAH Hela (EXT) ItimAsiSdcVdf" userId="d55be94f-4073-46ba-88ef-465599598fde" providerId="ADAL" clId="{A4C87DB2-18A6-49D7-B48D-FB60F06C4AC3}" dt="2020-10-04T15:49:53.718" v="2782"/>
          <ac:picMkLst>
            <pc:docMk/>
            <pc:sldMk cId="3283864864" sldId="365"/>
            <ac:picMk id="3" creationId="{1E5EF190-FE8B-493A-A8FA-4C901C20D4A4}"/>
          </ac:picMkLst>
        </pc:picChg>
        <pc:picChg chg="add mod">
          <ac:chgData name="BEN KHALFALLAH Hela (EXT) ItimAsiSdcVdf" userId="d55be94f-4073-46ba-88ef-465599598fde" providerId="ADAL" clId="{A4C87DB2-18A6-49D7-B48D-FB60F06C4AC3}" dt="2020-10-04T15:50:04.822" v="2787" actId="1076"/>
          <ac:picMkLst>
            <pc:docMk/>
            <pc:sldMk cId="3283864864" sldId="365"/>
            <ac:picMk id="13" creationId="{04EFE0C7-30D5-4FB6-BCDF-E26025DF96E0}"/>
          </ac:picMkLst>
        </pc:picChg>
        <pc:picChg chg="del">
          <ac:chgData name="BEN KHALFALLAH Hela (EXT) ItimAsiSdcVdf" userId="d55be94f-4073-46ba-88ef-465599598fde" providerId="ADAL" clId="{A4C87DB2-18A6-49D7-B48D-FB60F06C4AC3}" dt="2020-10-04T15:49:55.527" v="2783" actId="478"/>
          <ac:picMkLst>
            <pc:docMk/>
            <pc:sldMk cId="3283864864" sldId="365"/>
            <ac:picMk id="11266" creationId="{E4CEDA8E-1570-4574-82E6-8F2FA0AA0F7D}"/>
          </ac:picMkLst>
        </pc:picChg>
        <pc:picChg chg="mod">
          <ac:chgData name="BEN KHALFALLAH Hela (EXT) ItimAsiSdcVdf" userId="d55be94f-4073-46ba-88ef-465599598fde" providerId="ADAL" clId="{A4C87DB2-18A6-49D7-B48D-FB60F06C4AC3}" dt="2020-10-04T16:04:17.665" v="2911" actId="1076"/>
          <ac:picMkLst>
            <pc:docMk/>
            <pc:sldMk cId="3283864864" sldId="365"/>
            <ac:picMk id="11268" creationId="{973FA8A3-5481-4E2A-999C-DBC2EC98A499}"/>
          </ac:picMkLst>
        </pc:picChg>
        <pc:picChg chg="mod">
          <ac:chgData name="BEN KHALFALLAH Hela (EXT) ItimAsiSdcVdf" userId="d55be94f-4073-46ba-88ef-465599598fde" providerId="ADAL" clId="{A4C87DB2-18A6-49D7-B48D-FB60F06C4AC3}" dt="2020-10-04T16:04:19.415" v="2912" actId="1076"/>
          <ac:picMkLst>
            <pc:docMk/>
            <pc:sldMk cId="3283864864" sldId="365"/>
            <ac:picMk id="11270" creationId="{9ACA9115-BF6F-4C20-83D7-5B294CFC6CA8}"/>
          </ac:picMkLst>
        </pc:picChg>
        <pc:picChg chg="del">
          <ac:chgData name="BEN KHALFALLAH Hela (EXT) ItimAsiSdcVdf" userId="d55be94f-4073-46ba-88ef-465599598fde" providerId="ADAL" clId="{A4C87DB2-18A6-49D7-B48D-FB60F06C4AC3}" dt="2020-10-04T15:50:08.811" v="2788" actId="478"/>
          <ac:picMkLst>
            <pc:docMk/>
            <pc:sldMk cId="3283864864" sldId="365"/>
            <ac:picMk id="11272" creationId="{FCE6D143-69CD-4122-8B64-DA070FB583F4}"/>
          </ac:picMkLst>
        </pc:picChg>
        <pc:picChg chg="del">
          <ac:chgData name="BEN KHALFALLAH Hela (EXT) ItimAsiSdcVdf" userId="d55be94f-4073-46ba-88ef-465599598fde" providerId="ADAL" clId="{A4C87DB2-18A6-49D7-B48D-FB60F06C4AC3}" dt="2020-10-04T15:50:08.811" v="2788" actId="478"/>
          <ac:picMkLst>
            <pc:docMk/>
            <pc:sldMk cId="3283864864" sldId="365"/>
            <ac:picMk id="11274" creationId="{777BB856-2A76-4EF4-B6ED-7DF52172EF67}"/>
          </ac:picMkLst>
        </pc:picChg>
        <pc:picChg chg="del">
          <ac:chgData name="BEN KHALFALLAH Hela (EXT) ItimAsiSdcVdf" userId="d55be94f-4073-46ba-88ef-465599598fde" providerId="ADAL" clId="{A4C87DB2-18A6-49D7-B48D-FB60F06C4AC3}" dt="2020-10-04T15:50:08.811" v="2788" actId="478"/>
          <ac:picMkLst>
            <pc:docMk/>
            <pc:sldMk cId="3283864864" sldId="365"/>
            <ac:picMk id="11276" creationId="{E29621E5-BDCB-4983-ADD6-73AABF8597B4}"/>
          </ac:picMkLst>
        </pc:picChg>
      </pc:sldChg>
      <pc:sldChg chg="modSp add ord">
        <pc:chgData name="BEN KHALFALLAH Hela (EXT) ItimAsiSdcVdf" userId="d55be94f-4073-46ba-88ef-465599598fde" providerId="ADAL" clId="{A4C87DB2-18A6-49D7-B48D-FB60F06C4AC3}" dt="2020-10-05T07:00:33.975" v="4386"/>
        <pc:sldMkLst>
          <pc:docMk/>
          <pc:sldMk cId="3124180352" sldId="366"/>
        </pc:sldMkLst>
        <pc:spChg chg="mod">
          <ac:chgData name="BEN KHALFALLAH Hela (EXT) ItimAsiSdcVdf" userId="d55be94f-4073-46ba-88ef-465599598fde" providerId="ADAL" clId="{A4C87DB2-18A6-49D7-B48D-FB60F06C4AC3}" dt="2020-10-04T16:09:50.179" v="2928" actId="20577"/>
          <ac:spMkLst>
            <pc:docMk/>
            <pc:sldMk cId="3124180352" sldId="366"/>
            <ac:spMk id="2" creationId="{C662F12D-E152-4507-ABA3-C46A817AC2C7}"/>
          </ac:spMkLst>
        </pc:spChg>
        <pc:spChg chg="mod">
          <ac:chgData name="BEN KHALFALLAH Hela (EXT) ItimAsiSdcVdf" userId="d55be94f-4073-46ba-88ef-465599598fde" providerId="ADAL" clId="{A4C87DB2-18A6-49D7-B48D-FB60F06C4AC3}" dt="2020-10-05T06:53:40.691" v="4385" actId="20577"/>
          <ac:spMkLst>
            <pc:docMk/>
            <pc:sldMk cId="3124180352" sldId="366"/>
            <ac:spMk id="3" creationId="{0D971FEC-552E-448D-A5DA-6911F203FF79}"/>
          </ac:spMkLst>
        </pc:spChg>
      </pc:sldChg>
      <pc:sldChg chg="addSp modSp add">
        <pc:chgData name="BEN KHALFALLAH Hela (EXT) ItimAsiSdcVdf" userId="d55be94f-4073-46ba-88ef-465599598fde" providerId="ADAL" clId="{A4C87DB2-18A6-49D7-B48D-FB60F06C4AC3}" dt="2020-10-04T17:05:41.807" v="3447" actId="20577"/>
        <pc:sldMkLst>
          <pc:docMk/>
          <pc:sldMk cId="3323790327" sldId="367"/>
        </pc:sldMkLst>
        <pc:spChg chg="add mod">
          <ac:chgData name="BEN KHALFALLAH Hela (EXT) ItimAsiSdcVdf" userId="d55be94f-4073-46ba-88ef-465599598fde" providerId="ADAL" clId="{A4C87DB2-18A6-49D7-B48D-FB60F06C4AC3}" dt="2020-10-04T17:02:49.221" v="3398" actId="1076"/>
          <ac:spMkLst>
            <pc:docMk/>
            <pc:sldMk cId="3323790327" sldId="367"/>
            <ac:spMk id="2" creationId="{1F444AFC-126B-4BD5-8E21-7981CEDAA7B3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3:57.957" v="3423" actId="1076"/>
          <ac:spMkLst>
            <pc:docMk/>
            <pc:sldMk cId="3323790327" sldId="367"/>
            <ac:spMk id="3" creationId="{C1E8A1AE-3211-4722-87BD-AD4169B9CD13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3:57.957" v="3423" actId="1076"/>
          <ac:spMkLst>
            <pc:docMk/>
            <pc:sldMk cId="3323790327" sldId="367"/>
            <ac:spMk id="4" creationId="{8D755331-4204-4BE9-A12D-035CB5C6282B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3:52.822" v="3422" actId="14100"/>
          <ac:spMkLst>
            <pc:docMk/>
            <pc:sldMk cId="3323790327" sldId="367"/>
            <ac:spMk id="5" creationId="{7977DB67-0946-4A27-9817-83D00A10A0F0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5:02.965" v="3428" actId="1076"/>
          <ac:spMkLst>
            <pc:docMk/>
            <pc:sldMk cId="3323790327" sldId="367"/>
            <ac:spMk id="6" creationId="{2DF39A9A-A284-4D1E-9C46-04357DBDFA3B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5:12.974" v="3431" actId="14100"/>
          <ac:spMkLst>
            <pc:docMk/>
            <pc:sldMk cId="3323790327" sldId="367"/>
            <ac:spMk id="7" creationId="{70484843-A0CF-4B2F-A018-AC89A22E381B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5:25.302" v="3434" actId="20577"/>
          <ac:spMkLst>
            <pc:docMk/>
            <pc:sldMk cId="3323790327" sldId="367"/>
            <ac:spMk id="8" creationId="{02AC8F3E-5F3E-4367-9C8D-F2841666BEE0}"/>
          </ac:spMkLst>
        </pc:spChg>
        <pc:spChg chg="add mod">
          <ac:chgData name="BEN KHALFALLAH Hela (EXT) ItimAsiSdcVdf" userId="d55be94f-4073-46ba-88ef-465599598fde" providerId="ADAL" clId="{A4C87DB2-18A6-49D7-B48D-FB60F06C4AC3}" dt="2020-10-04T17:05:41.807" v="3447" actId="20577"/>
          <ac:spMkLst>
            <pc:docMk/>
            <pc:sldMk cId="3323790327" sldId="367"/>
            <ac:spMk id="9" creationId="{E3F56806-284C-4306-89F9-C4F6BD8BA7E8}"/>
          </ac:spMkLst>
        </pc:spChg>
      </pc:sldChg>
      <pc:sldChg chg="addSp modSp add">
        <pc:chgData name="BEN KHALFALLAH Hela (EXT) ItimAsiSdcVdf" userId="d55be94f-4073-46ba-88ef-465599598fde" providerId="ADAL" clId="{A4C87DB2-18A6-49D7-B48D-FB60F06C4AC3}" dt="2020-10-04T17:16:07.820" v="3739" actId="13822"/>
        <pc:sldMkLst>
          <pc:docMk/>
          <pc:sldMk cId="3043027050" sldId="368"/>
        </pc:sldMkLst>
        <pc:spChg chg="add mod">
          <ac:chgData name="BEN KHALFALLAH Hela (EXT) ItimAsiSdcVdf" userId="d55be94f-4073-46ba-88ef-465599598fde" providerId="ADAL" clId="{A4C87DB2-18A6-49D7-B48D-FB60F06C4AC3}" dt="2020-10-04T17:16:07.820" v="3739" actId="13822"/>
          <ac:spMkLst>
            <pc:docMk/>
            <pc:sldMk cId="3043027050" sldId="368"/>
            <ac:spMk id="2" creationId="{F39F566E-92F0-4C63-91AF-44A6BCF49A28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4:48.847" v="3728" actId="13822"/>
          <ac:spMkLst>
            <pc:docMk/>
            <pc:sldMk cId="3043027050" sldId="368"/>
            <ac:spMk id="3" creationId="{1D4574FF-375A-4D90-B23F-BDD27BB65E60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4:51.245" v="3729" actId="13822"/>
          <ac:spMkLst>
            <pc:docMk/>
            <pc:sldMk cId="3043027050" sldId="368"/>
            <ac:spMk id="4" creationId="{43B77257-E853-4431-A539-E0CC145F40C8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5:02.817" v="3731" actId="13822"/>
          <ac:spMkLst>
            <pc:docMk/>
            <pc:sldMk cId="3043027050" sldId="368"/>
            <ac:spMk id="5" creationId="{E3E5BEE2-B701-420B-B294-7D0CE5E21194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4:58.518" v="3730" actId="13822"/>
          <ac:spMkLst>
            <pc:docMk/>
            <pc:sldMk cId="3043027050" sldId="368"/>
            <ac:spMk id="10" creationId="{8D0ACBED-F8EA-49C6-B2FA-661F3C6F15EC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3:58.009" v="3698" actId="20577"/>
          <ac:spMkLst>
            <pc:docMk/>
            <pc:sldMk cId="3043027050" sldId="368"/>
            <ac:spMk id="21" creationId="{A6FE38DF-2A36-4536-AB71-8F7595C09D4E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0:39.793" v="3542" actId="113"/>
          <ac:spMkLst>
            <pc:docMk/>
            <pc:sldMk cId="3043027050" sldId="368"/>
            <ac:spMk id="22" creationId="{11585E0D-6A9C-4C9F-BA14-6B6E94304384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1:25.174" v="3549" actId="113"/>
          <ac:spMkLst>
            <pc:docMk/>
            <pc:sldMk cId="3043027050" sldId="368"/>
            <ac:spMk id="25" creationId="{0309D96E-29BD-43CA-9BA6-8B5ACF274B6A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5:49.758" v="3738" actId="20577"/>
          <ac:spMkLst>
            <pc:docMk/>
            <pc:sldMk cId="3043027050" sldId="368"/>
            <ac:spMk id="26" creationId="{0DF523F9-AF35-4E3A-ADB0-3EB2D6D0C7E5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3:37.419" v="3697" actId="255"/>
          <ac:spMkLst>
            <pc:docMk/>
            <pc:sldMk cId="3043027050" sldId="368"/>
            <ac:spMk id="27" creationId="{FB3CED84-5808-4D7F-A7E6-D1DBC88CBE09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4:25.891" v="3726" actId="20577"/>
          <ac:spMkLst>
            <pc:docMk/>
            <pc:sldMk cId="3043027050" sldId="368"/>
            <ac:spMk id="28" creationId="{94D7DBD7-FDE0-497E-86AC-E3A17F745134}"/>
          </ac:spMkLst>
        </pc:spChg>
        <pc:cxnChg chg="add mod">
          <ac:chgData name="BEN KHALFALLAH Hela (EXT) ItimAsiSdcVdf" userId="d55be94f-4073-46ba-88ef-465599598fde" providerId="ADAL" clId="{A4C87DB2-18A6-49D7-B48D-FB60F06C4AC3}" dt="2020-10-04T17:15:18.983" v="3732" actId="208"/>
          <ac:cxnSpMkLst>
            <pc:docMk/>
            <pc:sldMk cId="3043027050" sldId="368"/>
            <ac:cxnSpMk id="7" creationId="{1B111ECA-07F5-40B9-9835-00DF74869523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7:15:36.380" v="3734" actId="208"/>
          <ac:cxnSpMkLst>
            <pc:docMk/>
            <pc:sldMk cId="3043027050" sldId="368"/>
            <ac:cxnSpMk id="12" creationId="{904D6182-6F7B-4AFA-BA9D-4E1E6187B5F2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7:15:18.983" v="3732" actId="208"/>
          <ac:cxnSpMkLst>
            <pc:docMk/>
            <pc:sldMk cId="3043027050" sldId="368"/>
            <ac:cxnSpMk id="14" creationId="{2865B36E-C898-4922-855B-1B6D95A48B47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7:15:27.054" v="3733" actId="208"/>
          <ac:cxnSpMkLst>
            <pc:docMk/>
            <pc:sldMk cId="3043027050" sldId="368"/>
            <ac:cxnSpMk id="19" creationId="{5C007BF2-E9DD-4BFA-9846-6DC713FE6C37}"/>
          </ac:cxnSpMkLst>
        </pc:cxnChg>
      </pc:sldChg>
      <pc:sldChg chg="addSp delSp modSp add">
        <pc:chgData name="BEN KHALFALLAH Hela (EXT) ItimAsiSdcVdf" userId="d55be94f-4073-46ba-88ef-465599598fde" providerId="ADAL" clId="{A4C87DB2-18A6-49D7-B48D-FB60F06C4AC3}" dt="2020-10-04T17:18:37.836" v="3762" actId="1076"/>
        <pc:sldMkLst>
          <pc:docMk/>
          <pc:sldMk cId="2772232287" sldId="369"/>
        </pc:sldMkLst>
        <pc:spChg chg="add mod">
          <ac:chgData name="BEN KHALFALLAH Hela (EXT) ItimAsiSdcVdf" userId="d55be94f-4073-46ba-88ef-465599598fde" providerId="ADAL" clId="{A4C87DB2-18A6-49D7-B48D-FB60F06C4AC3}" dt="2020-10-04T17:16:56.588" v="3747" actId="13822"/>
          <ac:spMkLst>
            <pc:docMk/>
            <pc:sldMk cId="2772232287" sldId="369"/>
            <ac:spMk id="6" creationId="{28BB96D1-AFE8-4F88-9489-5B4993FA8D23}"/>
          </ac:spMkLst>
        </pc:spChg>
        <pc:spChg chg="add mod">
          <ac:chgData name="BEN KHALFALLAH Hela (EXT) ItimAsiSdcVdf" userId="d55be94f-4073-46ba-88ef-465599598fde" providerId="ADAL" clId="{A4C87DB2-18A6-49D7-B48D-FB60F06C4AC3}" dt="2020-10-04T17:18:37.836" v="3762" actId="1076"/>
          <ac:spMkLst>
            <pc:docMk/>
            <pc:sldMk cId="2772232287" sldId="369"/>
            <ac:spMk id="23" creationId="{E4E129B7-F8F7-40B3-8DF5-12E10241524F}"/>
          </ac:spMkLst>
        </pc:spChg>
        <pc:cxnChg chg="add del mod">
          <ac:chgData name="BEN KHALFALLAH Hela (EXT) ItimAsiSdcVdf" userId="d55be94f-4073-46ba-88ef-465599598fde" providerId="ADAL" clId="{A4C87DB2-18A6-49D7-B48D-FB60F06C4AC3}" dt="2020-10-04T17:17:05.792" v="3749" actId="478"/>
          <ac:cxnSpMkLst>
            <pc:docMk/>
            <pc:sldMk cId="2772232287" sldId="369"/>
            <ac:cxnSpMk id="9" creationId="{B8943DC9-ED64-4E4A-88F4-EAA8F5EADE45}"/>
          </ac:cxnSpMkLst>
        </pc:cxnChg>
        <pc:cxnChg chg="add mod">
          <ac:chgData name="BEN KHALFALLAH Hela (EXT) ItimAsiSdcVdf" userId="d55be94f-4073-46ba-88ef-465599598fde" providerId="ADAL" clId="{A4C87DB2-18A6-49D7-B48D-FB60F06C4AC3}" dt="2020-10-04T17:17:23.545" v="3752" actId="208"/>
          <ac:cxnSpMkLst>
            <pc:docMk/>
            <pc:sldMk cId="2772232287" sldId="369"/>
            <ac:cxnSpMk id="13" creationId="{A9C2F6F5-DCB2-4E97-B3B3-D67C742788A2}"/>
          </ac:cxnSpMkLst>
        </pc:cxnChg>
      </pc:sldChg>
      <pc:sldChg chg="modSp add">
        <pc:chgData name="BEN KHALFALLAH Hela (EXT) ItimAsiSdcVdf" userId="d55be94f-4073-46ba-88ef-465599598fde" providerId="ADAL" clId="{A4C87DB2-18A6-49D7-B48D-FB60F06C4AC3}" dt="2020-10-04T17:19:11.962" v="3764"/>
        <pc:sldMkLst>
          <pc:docMk/>
          <pc:sldMk cId="453833397" sldId="370"/>
        </pc:sldMkLst>
        <pc:spChg chg="mod">
          <ac:chgData name="BEN KHALFALLAH Hela (EXT) ItimAsiSdcVdf" userId="d55be94f-4073-46ba-88ef-465599598fde" providerId="ADAL" clId="{A4C87DB2-18A6-49D7-B48D-FB60F06C4AC3}" dt="2020-10-04T17:19:11.962" v="3764"/>
          <ac:spMkLst>
            <pc:docMk/>
            <pc:sldMk cId="453833397" sldId="370"/>
            <ac:spMk id="23" creationId="{E4E129B7-F8F7-40B3-8DF5-12E10241524F}"/>
          </ac:spMkLst>
        </pc:spChg>
      </pc:sldChg>
      <pc:sldChg chg="addSp delSp modSp add">
        <pc:chgData name="BEN KHALFALLAH Hela (EXT) ItimAsiSdcVdf" userId="d55be94f-4073-46ba-88ef-465599598fde" providerId="ADAL" clId="{A4C87DB2-18A6-49D7-B48D-FB60F06C4AC3}" dt="2020-10-04T17:23:01.267" v="3846" actId="1076"/>
        <pc:sldMkLst>
          <pc:docMk/>
          <pc:sldMk cId="141436821" sldId="371"/>
        </pc:sldMkLst>
        <pc:spChg chg="mod">
          <ac:chgData name="BEN KHALFALLAH Hela (EXT) ItimAsiSdcVdf" userId="d55be94f-4073-46ba-88ef-465599598fde" providerId="ADAL" clId="{A4C87DB2-18A6-49D7-B48D-FB60F06C4AC3}" dt="2020-10-04T17:22:38.643" v="3825" actId="20577"/>
          <ac:spMkLst>
            <pc:docMk/>
            <pc:sldMk cId="141436821" sldId="371"/>
            <ac:spMk id="2" creationId="{3B784410-8D62-402D-8AA3-6A430E32B5A5}"/>
          </ac:spMkLst>
        </pc:spChg>
        <pc:spChg chg="add mod">
          <ac:chgData name="BEN KHALFALLAH Hela (EXT) ItimAsiSdcVdf" userId="d55be94f-4073-46ba-88ef-465599598fde" providerId="ADAL" clId="{A4C87DB2-18A6-49D7-B48D-FB60F06C4AC3}" dt="2020-10-04T17:22:31.162" v="3815" actId="14100"/>
          <ac:spMkLst>
            <pc:docMk/>
            <pc:sldMk cId="141436821" sldId="371"/>
            <ac:spMk id="3" creationId="{22541174-0817-442C-A0D7-02FF12F46869}"/>
          </ac:spMkLst>
        </pc:spChg>
        <pc:spChg chg="mod">
          <ac:chgData name="BEN KHALFALLAH Hela (EXT) ItimAsiSdcVdf" userId="d55be94f-4073-46ba-88ef-465599598fde" providerId="ADAL" clId="{A4C87DB2-18A6-49D7-B48D-FB60F06C4AC3}" dt="2020-10-04T17:23:01.267" v="3846" actId="1076"/>
          <ac:spMkLst>
            <pc:docMk/>
            <pc:sldMk cId="141436821" sldId="371"/>
            <ac:spMk id="5" creationId="{2EB4ECFA-4A2D-4209-B323-AFF9E45D3656}"/>
          </ac:spMkLst>
        </pc:spChg>
        <pc:spChg chg="del">
          <ac:chgData name="BEN KHALFALLAH Hela (EXT) ItimAsiSdcVdf" userId="d55be94f-4073-46ba-88ef-465599598fde" providerId="ADAL" clId="{A4C87DB2-18A6-49D7-B48D-FB60F06C4AC3}" dt="2020-10-04T17:21:46.785" v="3807" actId="478"/>
          <ac:spMkLst>
            <pc:docMk/>
            <pc:sldMk cId="141436821" sldId="371"/>
            <ac:spMk id="6" creationId="{47D33E15-CD9D-4DBE-BEC2-35057511984F}"/>
          </ac:spMkLst>
        </pc:spChg>
        <pc:spChg chg="add del mod">
          <ac:chgData name="BEN KHALFALLAH Hela (EXT) ItimAsiSdcVdf" userId="d55be94f-4073-46ba-88ef-465599598fde" providerId="ADAL" clId="{A4C87DB2-18A6-49D7-B48D-FB60F06C4AC3}" dt="2020-10-04T17:22:26.446" v="3813"/>
          <ac:spMkLst>
            <pc:docMk/>
            <pc:sldMk cId="141436821" sldId="371"/>
            <ac:spMk id="7" creationId="{05327BF5-4C2A-4B82-B134-2EAB6DE6164C}"/>
          </ac:spMkLst>
        </pc:spChg>
        <pc:spChg chg="add mod">
          <ac:chgData name="BEN KHALFALLAH Hela (EXT) ItimAsiSdcVdf" userId="d55be94f-4073-46ba-88ef-465599598fde" providerId="ADAL" clId="{A4C87DB2-18A6-49D7-B48D-FB60F06C4AC3}" dt="2020-10-04T17:22:49.506" v="3829" actId="14100"/>
          <ac:spMkLst>
            <pc:docMk/>
            <pc:sldMk cId="141436821" sldId="371"/>
            <ac:spMk id="8" creationId="{6B941B1D-86D9-4E0F-AFAE-037A56A7B7F5}"/>
          </ac:spMkLst>
        </pc:spChg>
      </pc:sldChg>
      <pc:sldChg chg="addSp delSp modSp add">
        <pc:chgData name="BEN KHALFALLAH Hela (EXT) ItimAsiSdcVdf" userId="d55be94f-4073-46ba-88ef-465599598fde" providerId="ADAL" clId="{A4C87DB2-18A6-49D7-B48D-FB60F06C4AC3}" dt="2020-10-04T17:23:55.167" v="3884" actId="1076"/>
        <pc:sldMkLst>
          <pc:docMk/>
          <pc:sldMk cId="3866418786" sldId="372"/>
        </pc:sldMkLst>
        <pc:spChg chg="mod">
          <ac:chgData name="BEN KHALFALLAH Hela (EXT) ItimAsiSdcVdf" userId="d55be94f-4073-46ba-88ef-465599598fde" providerId="ADAL" clId="{A4C87DB2-18A6-49D7-B48D-FB60F06C4AC3}" dt="2020-10-04T17:23:08.395" v="3854" actId="20577"/>
          <ac:spMkLst>
            <pc:docMk/>
            <pc:sldMk cId="3866418786" sldId="372"/>
            <ac:spMk id="2" creationId="{3B784410-8D62-402D-8AA3-6A430E32B5A5}"/>
          </ac:spMkLst>
        </pc:spChg>
        <pc:spChg chg="add mod">
          <ac:chgData name="BEN KHALFALLAH Hela (EXT) ItimAsiSdcVdf" userId="d55be94f-4073-46ba-88ef-465599598fde" providerId="ADAL" clId="{A4C87DB2-18A6-49D7-B48D-FB60F06C4AC3}" dt="2020-10-04T17:23:30.881" v="3858" actId="1076"/>
          <ac:spMkLst>
            <pc:docMk/>
            <pc:sldMk cId="3866418786" sldId="372"/>
            <ac:spMk id="3" creationId="{A148F8E9-2C3D-4F9C-8F90-32F25D018507}"/>
          </ac:spMkLst>
        </pc:spChg>
        <pc:spChg chg="mod">
          <ac:chgData name="BEN KHALFALLAH Hela (EXT) ItimAsiSdcVdf" userId="d55be94f-4073-46ba-88ef-465599598fde" providerId="ADAL" clId="{A4C87DB2-18A6-49D7-B48D-FB60F06C4AC3}" dt="2020-10-04T17:23:55.167" v="3884" actId="1076"/>
          <ac:spMkLst>
            <pc:docMk/>
            <pc:sldMk cId="3866418786" sldId="372"/>
            <ac:spMk id="5" creationId="{2EB4ECFA-4A2D-4209-B323-AFF9E45D3656}"/>
          </ac:spMkLst>
        </pc:spChg>
        <pc:spChg chg="del">
          <ac:chgData name="BEN KHALFALLAH Hela (EXT) ItimAsiSdcVdf" userId="d55be94f-4073-46ba-88ef-465599598fde" providerId="ADAL" clId="{A4C87DB2-18A6-49D7-B48D-FB60F06C4AC3}" dt="2020-10-04T17:21:44.387" v="3806" actId="478"/>
          <ac:spMkLst>
            <pc:docMk/>
            <pc:sldMk cId="3866418786" sldId="372"/>
            <ac:spMk id="6" creationId="{47D33E15-CD9D-4DBE-BEC2-35057511984F}"/>
          </ac:spMkLst>
        </pc:spChg>
        <pc:spChg chg="del mod">
          <ac:chgData name="BEN KHALFALLAH Hela (EXT) ItimAsiSdcVdf" userId="d55be94f-4073-46ba-88ef-465599598fde" providerId="ADAL" clId="{A4C87DB2-18A6-49D7-B48D-FB60F06C4AC3}" dt="2020-10-04T17:23:32.629" v="3859"/>
          <ac:spMkLst>
            <pc:docMk/>
            <pc:sldMk cId="3866418786" sldId="372"/>
            <ac:spMk id="7" creationId="{05327BF5-4C2A-4B82-B134-2EAB6DE6164C}"/>
          </ac:spMkLst>
        </pc:spChg>
        <pc:spChg chg="add mod">
          <ac:chgData name="BEN KHALFALLAH Hela (EXT) ItimAsiSdcVdf" userId="d55be94f-4073-46ba-88ef-465599598fde" providerId="ADAL" clId="{A4C87DB2-18A6-49D7-B48D-FB60F06C4AC3}" dt="2020-10-04T17:23:39.275" v="3862" actId="14100"/>
          <ac:spMkLst>
            <pc:docMk/>
            <pc:sldMk cId="3866418786" sldId="372"/>
            <ac:spMk id="8" creationId="{842DEF85-5073-4837-8624-9A86FBEFB3D4}"/>
          </ac:spMkLst>
        </pc:spChg>
      </pc:sldChg>
      <pc:sldChg chg="addSp modSp add mod setBg">
        <pc:chgData name="BEN KHALFALLAH Hela (EXT) ItimAsiSdcVdf" userId="d55be94f-4073-46ba-88ef-465599598fde" providerId="ADAL" clId="{A4C87DB2-18A6-49D7-B48D-FB60F06C4AC3}" dt="2020-10-04T17:33:44.066" v="3962" actId="1076"/>
        <pc:sldMkLst>
          <pc:docMk/>
          <pc:sldMk cId="1107392754" sldId="373"/>
        </pc:sldMkLst>
        <pc:spChg chg="add mod">
          <ac:chgData name="BEN KHALFALLAH Hela (EXT) ItimAsiSdcVdf" userId="d55be94f-4073-46ba-88ef-465599598fde" providerId="ADAL" clId="{A4C87DB2-18A6-49D7-B48D-FB60F06C4AC3}" dt="2020-10-04T17:33:37.777" v="3961" actId="122"/>
          <ac:spMkLst>
            <pc:docMk/>
            <pc:sldMk cId="1107392754" sldId="373"/>
            <ac:spMk id="3" creationId="{3D250BF0-E27C-4AAD-AAF5-94143E3958F4}"/>
          </ac:spMkLst>
        </pc:spChg>
        <pc:spChg chg="add mod">
          <ac:chgData name="BEN KHALFALLAH Hela (EXT) ItimAsiSdcVdf" userId="d55be94f-4073-46ba-88ef-465599598fde" providerId="ADAL" clId="{A4C87DB2-18A6-49D7-B48D-FB60F06C4AC3}" dt="2020-10-04T17:33:37.777" v="3961" actId="122"/>
          <ac:spMkLst>
            <pc:docMk/>
            <pc:sldMk cId="1107392754" sldId="373"/>
            <ac:spMk id="4" creationId="{F6901D11-298B-4F6E-98F6-55DA0C6E499A}"/>
          </ac:spMkLst>
        </pc:spChg>
        <pc:spChg chg="add mod">
          <ac:chgData name="BEN KHALFALLAH Hela (EXT) ItimAsiSdcVdf" userId="d55be94f-4073-46ba-88ef-465599598fde" providerId="ADAL" clId="{A4C87DB2-18A6-49D7-B48D-FB60F06C4AC3}" dt="2020-10-04T17:33:37.777" v="3961" actId="122"/>
          <ac:spMkLst>
            <pc:docMk/>
            <pc:sldMk cId="1107392754" sldId="373"/>
            <ac:spMk id="5" creationId="{543A2E1E-52BC-40DB-8FAB-FE76ECD446AA}"/>
          </ac:spMkLst>
        </pc:spChg>
        <pc:picChg chg="add mod">
          <ac:chgData name="BEN KHALFALLAH Hela (EXT) ItimAsiSdcVdf" userId="d55be94f-4073-46ba-88ef-465599598fde" providerId="ADAL" clId="{A4C87DB2-18A6-49D7-B48D-FB60F06C4AC3}" dt="2020-10-04T17:33:44.066" v="3962" actId="1076"/>
          <ac:picMkLst>
            <pc:docMk/>
            <pc:sldMk cId="1107392754" sldId="373"/>
            <ac:picMk id="2" creationId="{FAC7F6B4-0DB3-4B1C-AB42-A09169895A4E}"/>
          </ac:picMkLst>
        </pc:picChg>
      </pc:sldChg>
      <pc:sldChg chg="add del">
        <pc:chgData name="BEN KHALFALLAH Hela (EXT) ItimAsiSdcVdf" userId="d55be94f-4073-46ba-88ef-465599598fde" providerId="ADAL" clId="{A4C87DB2-18A6-49D7-B48D-FB60F06C4AC3}" dt="2020-10-04T17:32:10.170" v="3901"/>
        <pc:sldMkLst>
          <pc:docMk/>
          <pc:sldMk cId="2265738044" sldId="373"/>
        </pc:sldMkLst>
      </pc:sldChg>
      <pc:sldChg chg="addSp modSp add">
        <pc:chgData name="BEN KHALFALLAH Hela (EXT) ItimAsiSdcVdf" userId="d55be94f-4073-46ba-88ef-465599598fde" providerId="ADAL" clId="{A4C87DB2-18A6-49D7-B48D-FB60F06C4AC3}" dt="2020-10-05T05:47:00.827" v="4008" actId="1076"/>
        <pc:sldMkLst>
          <pc:docMk/>
          <pc:sldMk cId="2366555901" sldId="374"/>
        </pc:sldMkLst>
        <pc:spChg chg="mod">
          <ac:chgData name="BEN KHALFALLAH Hela (EXT) ItimAsiSdcVdf" userId="d55be94f-4073-46ba-88ef-465599598fde" providerId="ADAL" clId="{A4C87DB2-18A6-49D7-B48D-FB60F06C4AC3}" dt="2020-10-04T21:59:07.533" v="3984" actId="20577"/>
          <ac:spMkLst>
            <pc:docMk/>
            <pc:sldMk cId="2366555901" sldId="374"/>
            <ac:spMk id="2" creationId="{9FE06698-86AF-471B-A0FE-E26403E9D5B6}"/>
          </ac:spMkLst>
        </pc:spChg>
        <pc:spChg chg="mod">
          <ac:chgData name="BEN KHALFALLAH Hela (EXT) ItimAsiSdcVdf" userId="d55be94f-4073-46ba-88ef-465599598fde" providerId="ADAL" clId="{A4C87DB2-18A6-49D7-B48D-FB60F06C4AC3}" dt="2020-10-04T21:59:13.708" v="4005" actId="20577"/>
          <ac:spMkLst>
            <pc:docMk/>
            <pc:sldMk cId="2366555901" sldId="374"/>
            <ac:spMk id="3" creationId="{4AD3B4E2-9C1E-4497-B7D1-2368F302EF0E}"/>
          </ac:spMkLst>
        </pc:spChg>
        <pc:picChg chg="add">
          <ac:chgData name="BEN KHALFALLAH Hela (EXT) ItimAsiSdcVdf" userId="d55be94f-4073-46ba-88ef-465599598fde" providerId="ADAL" clId="{A4C87DB2-18A6-49D7-B48D-FB60F06C4AC3}" dt="2020-10-05T05:46:48.147" v="4006"/>
          <ac:picMkLst>
            <pc:docMk/>
            <pc:sldMk cId="2366555901" sldId="374"/>
            <ac:picMk id="4" creationId="{38743F6D-6474-460B-857F-7230DA22D6DD}"/>
          </ac:picMkLst>
        </pc:picChg>
        <pc:picChg chg="add mod">
          <ac:chgData name="BEN KHALFALLAH Hela (EXT) ItimAsiSdcVdf" userId="d55be94f-4073-46ba-88ef-465599598fde" providerId="ADAL" clId="{A4C87DB2-18A6-49D7-B48D-FB60F06C4AC3}" dt="2020-10-05T05:47:00.827" v="4008" actId="1076"/>
          <ac:picMkLst>
            <pc:docMk/>
            <pc:sldMk cId="2366555901" sldId="374"/>
            <ac:picMk id="5" creationId="{48D6660C-59E0-429C-A5E3-3A3C8E29A97C}"/>
          </ac:picMkLst>
        </pc:picChg>
      </pc:sldChg>
      <pc:sldChg chg="addSp delSp modSp add del">
        <pc:chgData name="BEN KHALFALLAH Hela (EXT) ItimAsiSdcVdf" userId="d55be94f-4073-46ba-88ef-465599598fde" providerId="ADAL" clId="{A4C87DB2-18A6-49D7-B48D-FB60F06C4AC3}" dt="2020-10-05T05:48:19.638" v="4027" actId="2696"/>
        <pc:sldMkLst>
          <pc:docMk/>
          <pc:sldMk cId="4011502290" sldId="375"/>
        </pc:sldMkLst>
        <pc:spChg chg="add del mod">
          <ac:chgData name="BEN KHALFALLAH Hela (EXT) ItimAsiSdcVdf" userId="d55be94f-4073-46ba-88ef-465599598fde" providerId="ADAL" clId="{A4C87DB2-18A6-49D7-B48D-FB60F06C4AC3}" dt="2020-10-05T05:48:18.127" v="4026"/>
          <ac:spMkLst>
            <pc:docMk/>
            <pc:sldMk cId="4011502290" sldId="375"/>
            <ac:spMk id="2" creationId="{D05D0E15-A942-4AFD-B540-BC1087421689}"/>
          </ac:spMkLst>
        </pc:spChg>
      </pc:sldChg>
      <pc:sldChg chg="addSp modSp add">
        <pc:chgData name="BEN KHALFALLAH Hela (EXT) ItimAsiSdcVdf" userId="d55be94f-4073-46ba-88ef-465599598fde" providerId="ADAL" clId="{A4C87DB2-18A6-49D7-B48D-FB60F06C4AC3}" dt="2020-10-05T06:33:52.988" v="4329" actId="20577"/>
        <pc:sldMkLst>
          <pc:docMk/>
          <pc:sldMk cId="3035542091" sldId="376"/>
        </pc:sldMkLst>
        <pc:spChg chg="mod">
          <ac:chgData name="BEN KHALFALLAH Hela (EXT) ItimAsiSdcVdf" userId="d55be94f-4073-46ba-88ef-465599598fde" providerId="ADAL" clId="{A4C87DB2-18A6-49D7-B48D-FB60F06C4AC3}" dt="2020-10-05T05:48:14.973" v="4025" actId="20577"/>
          <ac:spMkLst>
            <pc:docMk/>
            <pc:sldMk cId="3035542091" sldId="376"/>
            <ac:spMk id="2" creationId="{F2483054-9EED-4998-8F07-3A3C770BA357}"/>
          </ac:spMkLst>
        </pc:spChg>
        <pc:spChg chg="add mod">
          <ac:chgData name="BEN KHALFALLAH Hela (EXT) ItimAsiSdcVdf" userId="d55be94f-4073-46ba-88ef-465599598fde" providerId="ADAL" clId="{A4C87DB2-18A6-49D7-B48D-FB60F06C4AC3}" dt="2020-10-05T05:50:31.707" v="4078" actId="13822"/>
          <ac:spMkLst>
            <pc:docMk/>
            <pc:sldMk cId="3035542091" sldId="376"/>
            <ac:spMk id="3" creationId="{DD33F50B-DFA0-42B3-88A1-78D5C55FAE65}"/>
          </ac:spMkLst>
        </pc:spChg>
        <pc:spChg chg="add mod">
          <ac:chgData name="BEN KHALFALLAH Hela (EXT) ItimAsiSdcVdf" userId="d55be94f-4073-46ba-88ef-465599598fde" providerId="ADAL" clId="{A4C87DB2-18A6-49D7-B48D-FB60F06C4AC3}" dt="2020-10-05T05:50:14.571" v="4075" actId="13822"/>
          <ac:spMkLst>
            <pc:docMk/>
            <pc:sldMk cId="3035542091" sldId="376"/>
            <ac:spMk id="4" creationId="{73441A37-FC99-4811-BB49-1F2C4B21F537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3:47.175" v="4317" actId="20577"/>
          <ac:spMkLst>
            <pc:docMk/>
            <pc:sldMk cId="3035542091" sldId="376"/>
            <ac:spMk id="5" creationId="{E936D9C5-7EE2-4E7B-9CBE-D4B629091BCF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3:52.988" v="4329" actId="20577"/>
          <ac:spMkLst>
            <pc:docMk/>
            <pc:sldMk cId="3035542091" sldId="376"/>
            <ac:spMk id="6" creationId="{EA59D1C5-52FD-4AD2-B9C9-55B1F4F779CB}"/>
          </ac:spMkLst>
        </pc:spChg>
      </pc:sldChg>
      <pc:sldChg chg="addSp delSp modSp add del mod setBg">
        <pc:chgData name="BEN KHALFALLAH Hela (EXT) ItimAsiSdcVdf" userId="d55be94f-4073-46ba-88ef-465599598fde" providerId="ADAL" clId="{A4C87DB2-18A6-49D7-B48D-FB60F06C4AC3}" dt="2020-10-05T05:56:44.346" v="4104" actId="2696"/>
        <pc:sldMkLst>
          <pc:docMk/>
          <pc:sldMk cId="73072846" sldId="377"/>
        </pc:sldMkLst>
        <pc:spChg chg="add">
          <ac:chgData name="BEN KHALFALLAH Hela (EXT) ItimAsiSdcVdf" userId="d55be94f-4073-46ba-88ef-465599598fde" providerId="ADAL" clId="{A4C87DB2-18A6-49D7-B48D-FB60F06C4AC3}" dt="2020-10-05T05:55:43.267" v="4102" actId="26606"/>
          <ac:spMkLst>
            <pc:docMk/>
            <pc:sldMk cId="73072846" sldId="377"/>
            <ac:spMk id="7" creationId="{CDD85225-4221-4672-B1DE-C34BFFF5FDFA}"/>
          </ac:spMkLst>
        </pc:spChg>
        <pc:spChg chg="add">
          <ac:chgData name="BEN KHALFALLAH Hela (EXT) ItimAsiSdcVdf" userId="d55be94f-4073-46ba-88ef-465599598fde" providerId="ADAL" clId="{A4C87DB2-18A6-49D7-B48D-FB60F06C4AC3}" dt="2020-10-05T05:55:43.267" v="4102" actId="26606"/>
          <ac:spMkLst>
            <pc:docMk/>
            <pc:sldMk cId="73072846" sldId="377"/>
            <ac:spMk id="9" creationId="{6FB55C46-EDB8-4EC2-AD52-94B111D3A956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4:42.870" v="4090" actId="26606"/>
          <ac:spMkLst>
            <pc:docMk/>
            <pc:sldMk cId="73072846" sldId="377"/>
            <ac:spMk id="71" creationId="{41497DE5-0939-4D1D-9350-0C5E1B209C68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4:42.870" v="4090" actId="26606"/>
          <ac:spMkLst>
            <pc:docMk/>
            <pc:sldMk cId="73072846" sldId="377"/>
            <ac:spMk id="73" creationId="{5CCC70ED-6C63-4537-B7EB-51990D6C0A6F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4:42.870" v="4090" actId="26606"/>
          <ac:spMkLst>
            <pc:docMk/>
            <pc:sldMk cId="73072846" sldId="377"/>
            <ac:spMk id="75" creationId="{B76E24C1-2968-40DC-A36E-F6B85F0F0752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4:44.718" v="4092" actId="26606"/>
          <ac:spMkLst>
            <pc:docMk/>
            <pc:sldMk cId="73072846" sldId="377"/>
            <ac:spMk id="10244" creationId="{BCD2D517-BC35-4439-AC31-06DF764F25FC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4:44.718" v="4092" actId="26606"/>
          <ac:spMkLst>
            <pc:docMk/>
            <pc:sldMk cId="73072846" sldId="377"/>
            <ac:spMk id="10245" creationId="{2DD3F846-0483-40F5-A881-0C1AD2A0CAD7}"/>
          </ac:spMkLst>
        </pc:spChg>
        <pc:picChg chg="add del mod">
          <ac:chgData name="BEN KHALFALLAH Hela (EXT) ItimAsiSdcVdf" userId="d55be94f-4073-46ba-88ef-465599598fde" providerId="ADAL" clId="{A4C87DB2-18A6-49D7-B48D-FB60F06C4AC3}" dt="2020-10-05T05:56:42.385" v="4103" actId="478"/>
          <ac:picMkLst>
            <pc:docMk/>
            <pc:sldMk cId="73072846" sldId="377"/>
            <ac:picMk id="2" creationId="{3957B0F5-45C5-4E0A-8EAD-BC73A80CD41A}"/>
          </ac:picMkLst>
        </pc:picChg>
        <pc:picChg chg="add del mod">
          <ac:chgData name="BEN KHALFALLAH Hela (EXT) ItimAsiSdcVdf" userId="d55be94f-4073-46ba-88ef-465599598fde" providerId="ADAL" clId="{A4C87DB2-18A6-49D7-B48D-FB60F06C4AC3}" dt="2020-10-05T05:55:28.563" v="4094" actId="478"/>
          <ac:picMkLst>
            <pc:docMk/>
            <pc:sldMk cId="73072846" sldId="377"/>
            <ac:picMk id="10242" creationId="{6530694C-4E55-43EB-A305-6C909F699855}"/>
          </ac:picMkLst>
        </pc:picChg>
      </pc:sldChg>
      <pc:sldChg chg="addSp delSp modSp add mod setBg">
        <pc:chgData name="BEN KHALFALLAH Hela (EXT) ItimAsiSdcVdf" userId="d55be94f-4073-46ba-88ef-465599598fde" providerId="ADAL" clId="{A4C87DB2-18A6-49D7-B48D-FB60F06C4AC3}" dt="2020-10-05T06:33:14.030" v="4307" actId="1076"/>
        <pc:sldMkLst>
          <pc:docMk/>
          <pc:sldMk cId="1250537113" sldId="377"/>
        </pc:sldMkLst>
        <pc:spChg chg="add mod">
          <ac:chgData name="BEN KHALFALLAH Hela (EXT) ItimAsiSdcVdf" userId="d55be94f-4073-46ba-88ef-465599598fde" providerId="ADAL" clId="{A4C87DB2-18A6-49D7-B48D-FB60F06C4AC3}" dt="2020-10-05T05:59:17.295" v="4127" actId="13822"/>
          <ac:spMkLst>
            <pc:docMk/>
            <pc:sldMk cId="1250537113" sldId="377"/>
            <ac:spMk id="2" creationId="{7C049ED8-9B3B-4EA5-B8EE-8B3B4AC14796}"/>
          </ac:spMkLst>
        </pc:spChg>
        <pc:spChg chg="add mod">
          <ac:chgData name="BEN KHALFALLAH Hela (EXT) ItimAsiSdcVdf" userId="d55be94f-4073-46ba-88ef-465599598fde" providerId="ADAL" clId="{A4C87DB2-18A6-49D7-B48D-FB60F06C4AC3}" dt="2020-10-05T05:59:36.624" v="4135" actId="1076"/>
          <ac:spMkLst>
            <pc:docMk/>
            <pc:sldMk cId="1250537113" sldId="377"/>
            <ac:spMk id="3" creationId="{5E9B73CF-3B85-45F1-A184-54255E0939D3}"/>
          </ac:spMkLst>
        </pc:spChg>
        <pc:spChg chg="add mod">
          <ac:chgData name="BEN KHALFALLAH Hela (EXT) ItimAsiSdcVdf" userId="d55be94f-4073-46ba-88ef-465599598fde" providerId="ADAL" clId="{A4C87DB2-18A6-49D7-B48D-FB60F06C4AC3}" dt="2020-10-05T06:04:22.344" v="4203" actId="1076"/>
          <ac:spMkLst>
            <pc:docMk/>
            <pc:sldMk cId="1250537113" sldId="377"/>
            <ac:spMk id="4" creationId="{348612EB-0039-46C7-88F6-259FCF7AD0CF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2:55.796" v="4303" actId="1076"/>
          <ac:spMkLst>
            <pc:docMk/>
            <pc:sldMk cId="1250537113" sldId="377"/>
            <ac:spMk id="5" creationId="{EB1BD7C7-AD98-4176-9D22-5673F110462A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3:14.030" v="4307" actId="1076"/>
          <ac:spMkLst>
            <pc:docMk/>
            <pc:sldMk cId="1250537113" sldId="377"/>
            <ac:spMk id="6" creationId="{20EBE405-5EA2-4D08-9485-A0029BDC3D47}"/>
          </ac:spMkLst>
        </pc:spChg>
        <pc:spChg chg="add mod">
          <ac:chgData name="BEN KHALFALLAH Hela (EXT) ItimAsiSdcVdf" userId="d55be94f-4073-46ba-88ef-465599598fde" providerId="ADAL" clId="{A4C87DB2-18A6-49D7-B48D-FB60F06C4AC3}" dt="2020-10-05T05:59:45.487" v="4140" actId="20577"/>
          <ac:spMkLst>
            <pc:docMk/>
            <pc:sldMk cId="1250537113" sldId="377"/>
            <ac:spMk id="18" creationId="{85C45594-6BAD-466A-9747-417E22F76500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24.715" v="4114" actId="26606"/>
          <ac:spMkLst>
            <pc:docMk/>
            <pc:sldMk cId="1250537113" sldId="377"/>
            <ac:spMk id="73" creationId="{44C5A9E5-0F35-4AA6-AF26-B90A2D47BC43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24.715" v="4114" actId="26606"/>
          <ac:spMkLst>
            <pc:docMk/>
            <pc:sldMk cId="1250537113" sldId="377"/>
            <ac:spMk id="75" creationId="{4D9DB69D-7E48-4FDF-806E-F0B4BF0053DD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87" v="4120" actId="26606"/>
          <ac:spMkLst>
            <pc:docMk/>
            <pc:sldMk cId="1250537113" sldId="377"/>
            <ac:spMk id="76" creationId="{ECCBF551-86E8-4C8A-AEF1-195499FFBCB3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24.715" v="4114" actId="26606"/>
          <ac:spMkLst>
            <pc:docMk/>
            <pc:sldMk cId="1250537113" sldId="377"/>
            <ac:spMk id="77" creationId="{846BF69C-4724-4F8D-8EA6-1487E9C9C4FD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87" v="4120" actId="26606"/>
          <ac:spMkLst>
            <pc:docMk/>
            <pc:sldMk cId="1250537113" sldId="377"/>
            <ac:spMk id="78" creationId="{B2DE6087-BD29-4728-BBC0-74F7C58B932F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87" v="4120" actId="26606"/>
          <ac:spMkLst>
            <pc:docMk/>
            <pc:sldMk cId="1250537113" sldId="377"/>
            <ac:spMk id="80" creationId="{7C288AAE-BD9A-4C2D-9F7A-B34316AD6CEB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37" creationId="{B0EF5484-1F18-43F6-B596-CFD1939E06D0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39" creationId="{10F3B4B1-0E5F-4E0B-ADF8-202569066472}"/>
          </ac:spMkLst>
        </pc:spChg>
        <pc:spChg chg="add del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41" creationId="{103907F0-0940-4D45-AAD0-448D191C8FB6}"/>
          </ac:spMkLst>
        </pc:spChg>
        <pc:spChg chg="add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1270" creationId="{44C5A9E5-0F35-4AA6-AF26-B90A2D47BC43}"/>
          </ac:spMkLst>
        </pc:spChg>
        <pc:spChg chg="add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1271" creationId="{4D9DB69D-7E48-4FDF-806E-F0B4BF0053DD}"/>
          </ac:spMkLst>
        </pc:spChg>
        <pc:spChg chg="add">
          <ac:chgData name="BEN KHALFALLAH Hela (EXT) ItimAsiSdcVdf" userId="d55be94f-4073-46ba-88ef-465599598fde" providerId="ADAL" clId="{A4C87DB2-18A6-49D7-B48D-FB60F06C4AC3}" dt="2020-10-05T05:58:45.296" v="4121" actId="26606"/>
          <ac:spMkLst>
            <pc:docMk/>
            <pc:sldMk cId="1250537113" sldId="377"/>
            <ac:spMk id="11272" creationId="{846BF69C-4724-4F8D-8EA6-1487E9C9C4FD}"/>
          </ac:spMkLst>
        </pc:spChg>
        <pc:picChg chg="add del mod ord">
          <ac:chgData name="BEN KHALFALLAH Hela (EXT) ItimAsiSdcVdf" userId="d55be94f-4073-46ba-88ef-465599598fde" providerId="ADAL" clId="{A4C87DB2-18A6-49D7-B48D-FB60F06C4AC3}" dt="2020-10-05T05:58:57.054" v="4125" actId="1076"/>
          <ac:picMkLst>
            <pc:docMk/>
            <pc:sldMk cId="1250537113" sldId="377"/>
            <ac:picMk id="11266" creationId="{3DFA6CC8-3673-480A-BF9B-2008791CCD83}"/>
          </ac:picMkLst>
        </pc:picChg>
        <pc:picChg chg="add mod ord">
          <ac:chgData name="BEN KHALFALLAH Hela (EXT) ItimAsiSdcVdf" userId="d55be94f-4073-46ba-88ef-465599598fde" providerId="ADAL" clId="{A4C87DB2-18A6-49D7-B48D-FB60F06C4AC3}" dt="2020-10-05T05:58:51.161" v="4123" actId="1076"/>
          <ac:picMkLst>
            <pc:docMk/>
            <pc:sldMk cId="1250537113" sldId="377"/>
            <ac:picMk id="11268" creationId="{33432680-36D2-4F1E-A230-9BB035184790}"/>
          </ac:picMkLst>
        </pc:picChg>
      </pc:sldChg>
      <pc:sldChg chg="addSp modSp add">
        <pc:chgData name="BEN KHALFALLAH Hela (EXT) ItimAsiSdcVdf" userId="d55be94f-4073-46ba-88ef-465599598fde" providerId="ADAL" clId="{A4C87DB2-18A6-49D7-B48D-FB60F06C4AC3}" dt="2020-10-05T06:37:22.640" v="4367" actId="208"/>
        <pc:sldMkLst>
          <pc:docMk/>
          <pc:sldMk cId="10559350" sldId="378"/>
        </pc:sldMkLst>
        <pc:spChg chg="add mod">
          <ac:chgData name="BEN KHALFALLAH Hela (EXT) ItimAsiSdcVdf" userId="d55be94f-4073-46ba-88ef-465599598fde" providerId="ADAL" clId="{A4C87DB2-18A6-49D7-B48D-FB60F06C4AC3}" dt="2020-10-05T06:37:12.578" v="4365" actId="1076"/>
          <ac:spMkLst>
            <pc:docMk/>
            <pc:sldMk cId="10559350" sldId="378"/>
            <ac:spMk id="2" creationId="{5F98418F-F5DE-4438-837A-5A965491AE92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7:12.578" v="4365" actId="1076"/>
          <ac:spMkLst>
            <pc:docMk/>
            <pc:sldMk cId="10559350" sldId="378"/>
            <ac:spMk id="3" creationId="{C63C5A38-6992-482B-9F69-8712684295F5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7:22.640" v="4367" actId="208"/>
          <ac:spMkLst>
            <pc:docMk/>
            <pc:sldMk cId="10559350" sldId="378"/>
            <ac:spMk id="4" creationId="{4FE80598-92F6-4177-ADA9-4DF868537610}"/>
          </ac:spMkLst>
        </pc:spChg>
        <pc:spChg chg="add mod">
          <ac:chgData name="BEN KHALFALLAH Hela (EXT) ItimAsiSdcVdf" userId="d55be94f-4073-46ba-88ef-465599598fde" providerId="ADAL" clId="{A4C87DB2-18A6-49D7-B48D-FB60F06C4AC3}" dt="2020-10-05T06:37:12.036" v="4364" actId="571"/>
          <ac:spMkLst>
            <pc:docMk/>
            <pc:sldMk cId="10559350" sldId="378"/>
            <ac:spMk id="5" creationId="{4472B356-9422-49AE-9547-6BD1BE1BDB77}"/>
          </ac:spMkLst>
        </pc:spChg>
      </pc:sldChg>
      <pc:sldChg chg="add del setBg">
        <pc:chgData name="BEN KHALFALLAH Hela (EXT) ItimAsiSdcVdf" userId="d55be94f-4073-46ba-88ef-465599598fde" providerId="ADAL" clId="{A4C87DB2-18A6-49D7-B48D-FB60F06C4AC3}" dt="2020-10-05T06:05:58.305" v="4210" actId="2696"/>
        <pc:sldMkLst>
          <pc:docMk/>
          <pc:sldMk cId="3941748886" sldId="378"/>
        </pc:sldMkLst>
      </pc:sldChg>
      <pc:sldChg chg="addSp modSp add del mod setBg">
        <pc:chgData name="BEN KHALFALLAH Hela (EXT) ItimAsiSdcVdf" userId="d55be94f-4073-46ba-88ef-465599598fde" providerId="ADAL" clId="{A4C87DB2-18A6-49D7-B48D-FB60F06C4AC3}" dt="2020-10-05T06:05:39.397" v="4206" actId="2696"/>
        <pc:sldMkLst>
          <pc:docMk/>
          <pc:sldMk cId="4284637524" sldId="378"/>
        </pc:sldMkLst>
        <pc:picChg chg="add mod">
          <ac:chgData name="BEN KHALFALLAH Hela (EXT) ItimAsiSdcVdf" userId="d55be94f-4073-46ba-88ef-465599598fde" providerId="ADAL" clId="{A4C87DB2-18A6-49D7-B48D-FB60F06C4AC3}" dt="2020-10-05T06:02:12.376" v="4150" actId="26606"/>
          <ac:picMkLst>
            <pc:docMk/>
            <pc:sldMk cId="4284637524" sldId="378"/>
            <ac:picMk id="12290" creationId="{C37C4903-58CA-41FF-AB00-EA47BA48B6CE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sgithub.fr.world.socgen/AppliDigitalClient/bddf_awt_wtr/blob/master/modules/front-js/js/features/parcourswtr/components/ParcourswtrModificationAdresseEmailView.jsx#L71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sgithub.fr.world.socgen/AppliDigitalClient/bddf_awt_wtr/blob/master/modules/front-js/js/features/parcourswtr/components/ParcourswtrModificationAdresseEmailView.jsx#L71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54638-F180-470E-8517-0027EDB1B76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D03ED5-9B7D-457F-88C4-D7174E591D7E}">
      <dgm:prSet/>
      <dgm:spPr/>
      <dgm:t>
        <a:bodyPr/>
        <a:lstStyle/>
        <a:p>
          <a:r>
            <a:rPr lang="fr-FR"/>
            <a:t>React : an </a:t>
          </a:r>
          <a:r>
            <a:rPr lang="fr-FR" err="1"/>
            <a:t>outside</a:t>
          </a:r>
          <a:r>
            <a:rPr lang="fr-FR"/>
            <a:t> </a:t>
          </a:r>
          <a:r>
            <a:rPr lang="fr-FR" err="1"/>
            <a:t>view</a:t>
          </a:r>
          <a:endParaRPr lang="en-US"/>
        </a:p>
      </dgm:t>
    </dgm:pt>
    <dgm:pt modelId="{19343F03-6A04-4E94-AF52-8EBF946D6F89}" type="parTrans" cxnId="{2F0A37F3-A186-4AAE-9836-7A6800A8CCA2}">
      <dgm:prSet/>
      <dgm:spPr/>
      <dgm:t>
        <a:bodyPr/>
        <a:lstStyle/>
        <a:p>
          <a:endParaRPr lang="en-US"/>
        </a:p>
      </dgm:t>
    </dgm:pt>
    <dgm:pt modelId="{A9945F8F-9FA7-4AC6-AA7C-228E15B86EB1}" type="sibTrans" cxnId="{2F0A37F3-A186-4AAE-9836-7A6800A8CCA2}">
      <dgm:prSet/>
      <dgm:spPr/>
      <dgm:t>
        <a:bodyPr/>
        <a:lstStyle/>
        <a:p>
          <a:endParaRPr lang="en-US"/>
        </a:p>
      </dgm:t>
    </dgm:pt>
    <dgm:pt modelId="{3508C5AF-C843-4DA1-84A4-4D2C3A4E41BF}">
      <dgm:prSet/>
      <dgm:spPr/>
      <dgm:t>
        <a:bodyPr/>
        <a:lstStyle/>
        <a:p>
          <a:r>
            <a:rPr lang="fr-FR"/>
            <a:t>React : an </a:t>
          </a:r>
          <a:r>
            <a:rPr lang="fr-FR" err="1"/>
            <a:t>inside</a:t>
          </a:r>
          <a:r>
            <a:rPr lang="fr-FR"/>
            <a:t> </a:t>
          </a:r>
          <a:r>
            <a:rPr lang="fr-FR" err="1"/>
            <a:t>view</a:t>
          </a:r>
          <a:endParaRPr lang="en-US"/>
        </a:p>
      </dgm:t>
    </dgm:pt>
    <dgm:pt modelId="{262F351F-711E-43CD-A7B6-FB00062D60A5}" type="parTrans" cxnId="{5D57EEBD-BC2C-4A6E-8372-2F5DDA70C0FE}">
      <dgm:prSet/>
      <dgm:spPr/>
      <dgm:t>
        <a:bodyPr/>
        <a:lstStyle/>
        <a:p>
          <a:endParaRPr lang="en-US"/>
        </a:p>
      </dgm:t>
    </dgm:pt>
    <dgm:pt modelId="{D40A1F69-3EDF-47F3-9A21-592D09CB6083}" type="sibTrans" cxnId="{5D57EEBD-BC2C-4A6E-8372-2F5DDA70C0FE}">
      <dgm:prSet/>
      <dgm:spPr/>
      <dgm:t>
        <a:bodyPr/>
        <a:lstStyle/>
        <a:p>
          <a:endParaRPr lang="en-US"/>
        </a:p>
      </dgm:t>
    </dgm:pt>
    <dgm:pt modelId="{BA804FE6-D93F-422C-B198-FA7B9B10ECFC}">
      <dgm:prSet/>
      <dgm:spPr/>
      <dgm:t>
        <a:bodyPr/>
        <a:lstStyle/>
        <a:p>
          <a:r>
            <a:rPr lang="fr-FR"/>
            <a:t>React DO &amp; DON’T</a:t>
          </a:r>
          <a:endParaRPr lang="en-US"/>
        </a:p>
      </dgm:t>
    </dgm:pt>
    <dgm:pt modelId="{7FF4DA35-3798-4B7C-80F8-D18AF4C1DB7D}" type="parTrans" cxnId="{F0F394FF-2DF8-4906-9E21-A19E1D79B288}">
      <dgm:prSet/>
      <dgm:spPr/>
      <dgm:t>
        <a:bodyPr/>
        <a:lstStyle/>
        <a:p>
          <a:endParaRPr lang="en-US"/>
        </a:p>
      </dgm:t>
    </dgm:pt>
    <dgm:pt modelId="{8F026390-E4CC-415C-AED4-6C29F6ADBE9E}" type="sibTrans" cxnId="{F0F394FF-2DF8-4906-9E21-A19E1D79B288}">
      <dgm:prSet/>
      <dgm:spPr/>
      <dgm:t>
        <a:bodyPr/>
        <a:lstStyle/>
        <a:p>
          <a:endParaRPr lang="en-US"/>
        </a:p>
      </dgm:t>
    </dgm:pt>
    <dgm:pt modelId="{F39B2AF6-DDFD-4F46-8A66-AB9FE36BD082}">
      <dgm:prSet/>
      <dgm:spPr/>
      <dgm:t>
        <a:bodyPr/>
        <a:lstStyle/>
        <a:p>
          <a:r>
            <a:rPr lang="fr-FR" err="1"/>
            <a:t>Conditional</a:t>
          </a:r>
          <a:r>
            <a:rPr lang="fr-FR"/>
            <a:t> Rendering</a:t>
          </a:r>
          <a:endParaRPr lang="en-US"/>
        </a:p>
      </dgm:t>
    </dgm:pt>
    <dgm:pt modelId="{846900B6-BEE6-468F-8EF1-90EBBAA9FDD8}" type="parTrans" cxnId="{9CEA8D7C-EF4B-4EB3-95D4-146E7D4234C1}">
      <dgm:prSet/>
      <dgm:spPr/>
      <dgm:t>
        <a:bodyPr/>
        <a:lstStyle/>
        <a:p>
          <a:endParaRPr lang="en-US"/>
        </a:p>
      </dgm:t>
    </dgm:pt>
    <dgm:pt modelId="{C1A9743A-3512-4832-912E-E86EEEC6F37C}" type="sibTrans" cxnId="{9CEA8D7C-EF4B-4EB3-95D4-146E7D4234C1}">
      <dgm:prSet/>
      <dgm:spPr/>
      <dgm:t>
        <a:bodyPr/>
        <a:lstStyle/>
        <a:p>
          <a:endParaRPr lang="en-US"/>
        </a:p>
      </dgm:t>
    </dgm:pt>
    <dgm:pt modelId="{CFA3B999-AF74-4871-9FC9-603586241E69}">
      <dgm:prSet/>
      <dgm:spPr/>
      <dgm:t>
        <a:bodyPr/>
        <a:lstStyle/>
        <a:p>
          <a:r>
            <a:rPr lang="fr-FR" err="1"/>
            <a:t>Practical</a:t>
          </a:r>
          <a:r>
            <a:rPr lang="fr-FR"/>
            <a:t> </a:t>
          </a:r>
          <a:r>
            <a:rPr lang="fr-FR" err="1"/>
            <a:t>example</a:t>
          </a:r>
          <a:endParaRPr lang="en-US"/>
        </a:p>
      </dgm:t>
    </dgm:pt>
    <dgm:pt modelId="{ED564A23-0FF9-4DCE-AE40-AF81A4954766}" type="parTrans" cxnId="{64F3706C-9DAD-4D2D-8D7B-8FF6A5DC3E66}">
      <dgm:prSet/>
      <dgm:spPr/>
      <dgm:t>
        <a:bodyPr/>
        <a:lstStyle/>
        <a:p>
          <a:endParaRPr lang="en-US"/>
        </a:p>
      </dgm:t>
    </dgm:pt>
    <dgm:pt modelId="{2EB27637-6641-47A1-9979-96CD4A901778}" type="sibTrans" cxnId="{64F3706C-9DAD-4D2D-8D7B-8FF6A5DC3E66}">
      <dgm:prSet/>
      <dgm:spPr/>
      <dgm:t>
        <a:bodyPr/>
        <a:lstStyle/>
        <a:p>
          <a:endParaRPr lang="en-US"/>
        </a:p>
      </dgm:t>
    </dgm:pt>
    <dgm:pt modelId="{4A004D15-0265-456C-845F-174A3305445C}">
      <dgm:prSet/>
      <dgm:spPr/>
      <dgm:t>
        <a:bodyPr/>
        <a:lstStyle/>
        <a:p>
          <a:pPr algn="l"/>
          <a:r>
            <a:rPr lang="fr-FR"/>
            <a:t>React Tips</a:t>
          </a:r>
          <a:endParaRPr lang="en-US"/>
        </a:p>
      </dgm:t>
    </dgm:pt>
    <dgm:pt modelId="{EA535247-D050-4533-8592-19145CAC2772}" type="parTrans" cxnId="{E97497F1-F0E1-4721-83C5-2C537CE9D714}">
      <dgm:prSet/>
      <dgm:spPr/>
      <dgm:t>
        <a:bodyPr/>
        <a:lstStyle/>
        <a:p>
          <a:endParaRPr lang="en-US"/>
        </a:p>
      </dgm:t>
    </dgm:pt>
    <dgm:pt modelId="{2028C8E0-E562-484F-8614-4E4461E904E0}" type="sibTrans" cxnId="{E97497F1-F0E1-4721-83C5-2C537CE9D714}">
      <dgm:prSet/>
      <dgm:spPr/>
      <dgm:t>
        <a:bodyPr/>
        <a:lstStyle/>
        <a:p>
          <a:endParaRPr lang="en-US"/>
        </a:p>
      </dgm:t>
    </dgm:pt>
    <dgm:pt modelId="{5346767F-CBDF-4D21-8AA2-3E538944AEF5}">
      <dgm:prSet/>
      <dgm:spPr/>
      <dgm:t>
        <a:bodyPr/>
        <a:lstStyle/>
        <a:p>
          <a:r>
            <a:rPr lang="fr-FR" err="1"/>
            <a:t>Error</a:t>
          </a:r>
          <a:r>
            <a:rPr lang="fr-FR"/>
            <a:t> </a:t>
          </a:r>
          <a:r>
            <a:rPr lang="fr-FR" err="1"/>
            <a:t>Boundary</a:t>
          </a:r>
          <a:endParaRPr lang="en-US"/>
        </a:p>
      </dgm:t>
    </dgm:pt>
    <dgm:pt modelId="{AD2B900B-BC8B-4CE8-9491-5F42C52EF25A}" type="parTrans" cxnId="{3704D899-F6C0-4D2B-8435-83F973EF16E8}">
      <dgm:prSet/>
      <dgm:spPr/>
      <dgm:t>
        <a:bodyPr/>
        <a:lstStyle/>
        <a:p>
          <a:endParaRPr lang="en-US"/>
        </a:p>
      </dgm:t>
    </dgm:pt>
    <dgm:pt modelId="{72E1B42E-C126-4779-8578-ED72CFF17877}" type="sibTrans" cxnId="{3704D899-F6C0-4D2B-8435-83F973EF16E8}">
      <dgm:prSet/>
      <dgm:spPr/>
      <dgm:t>
        <a:bodyPr/>
        <a:lstStyle/>
        <a:p>
          <a:endParaRPr lang="en-US"/>
        </a:p>
      </dgm:t>
    </dgm:pt>
    <dgm:pt modelId="{63BC4434-E139-4DB0-AEF4-5A4E933631C8}">
      <dgm:prSet/>
      <dgm:spPr/>
      <dgm:t>
        <a:bodyPr/>
        <a:lstStyle/>
        <a:p>
          <a:r>
            <a:rPr lang="fr-FR" err="1"/>
            <a:t>Thinking</a:t>
          </a:r>
          <a:r>
            <a:rPr lang="fr-FR"/>
            <a:t> in React</a:t>
          </a:r>
          <a:endParaRPr lang="en-US"/>
        </a:p>
      </dgm:t>
    </dgm:pt>
    <dgm:pt modelId="{C56EABA2-8437-435A-9778-24FC31A0DD6B}" type="parTrans" cxnId="{C14E6FE6-CC08-4413-8807-27D9E5CAB243}">
      <dgm:prSet/>
      <dgm:spPr/>
      <dgm:t>
        <a:bodyPr/>
        <a:lstStyle/>
        <a:p>
          <a:endParaRPr lang="en-US"/>
        </a:p>
      </dgm:t>
    </dgm:pt>
    <dgm:pt modelId="{AE76ABCF-412B-4618-9DF3-245A3692DC3F}" type="sibTrans" cxnId="{C14E6FE6-CC08-4413-8807-27D9E5CAB243}">
      <dgm:prSet/>
      <dgm:spPr/>
      <dgm:t>
        <a:bodyPr/>
        <a:lstStyle/>
        <a:p>
          <a:endParaRPr lang="en-US"/>
        </a:p>
      </dgm:t>
    </dgm:pt>
    <dgm:pt modelId="{B551C26C-3689-4435-8869-6047D34B9391}">
      <dgm:prSet/>
      <dgm:spPr/>
      <dgm:t>
        <a:bodyPr/>
        <a:lstStyle/>
        <a:p>
          <a:r>
            <a:rPr lang="en-US" noProof="0"/>
            <a:t>Presentational</a:t>
          </a:r>
          <a:r>
            <a:rPr lang="fr-FR"/>
            <a:t> Components </a:t>
          </a:r>
          <a:endParaRPr lang="en-US"/>
        </a:p>
      </dgm:t>
    </dgm:pt>
    <dgm:pt modelId="{4BA4CEBA-0030-4A30-91FF-8CC36CFD5E58}" type="parTrans" cxnId="{03B5E728-0F79-4B6D-809A-C7A19FA309CC}">
      <dgm:prSet/>
      <dgm:spPr/>
      <dgm:t>
        <a:bodyPr/>
        <a:lstStyle/>
        <a:p>
          <a:endParaRPr lang="en-US"/>
        </a:p>
      </dgm:t>
    </dgm:pt>
    <dgm:pt modelId="{48BE69E0-DA19-4D71-B1AE-831419C7A8E0}" type="sibTrans" cxnId="{03B5E728-0F79-4B6D-809A-C7A19FA309CC}">
      <dgm:prSet/>
      <dgm:spPr/>
      <dgm:t>
        <a:bodyPr/>
        <a:lstStyle/>
        <a:p>
          <a:endParaRPr lang="en-US"/>
        </a:p>
      </dgm:t>
    </dgm:pt>
    <dgm:pt modelId="{CBF89A22-B22D-4FF0-BA25-6F33B07779CF}">
      <dgm:prSet/>
      <dgm:spPr/>
      <dgm:t>
        <a:bodyPr/>
        <a:lstStyle/>
        <a:p>
          <a:r>
            <a:rPr lang="fr-FR"/>
            <a:t>React Components</a:t>
          </a:r>
          <a:endParaRPr lang="en-US"/>
        </a:p>
      </dgm:t>
    </dgm:pt>
    <dgm:pt modelId="{38FDC986-60D9-4AA1-A84C-0C2FCC0F54BB}" type="parTrans" cxnId="{EBBD11A8-B009-4172-9115-755FDA7119B3}">
      <dgm:prSet/>
      <dgm:spPr/>
      <dgm:t>
        <a:bodyPr/>
        <a:lstStyle/>
        <a:p>
          <a:endParaRPr lang="en-US"/>
        </a:p>
      </dgm:t>
    </dgm:pt>
    <dgm:pt modelId="{705A9349-CC75-4A14-9098-352885D3C2DD}" type="sibTrans" cxnId="{EBBD11A8-B009-4172-9115-755FDA7119B3}">
      <dgm:prSet/>
      <dgm:spPr/>
      <dgm:t>
        <a:bodyPr/>
        <a:lstStyle/>
        <a:p>
          <a:endParaRPr lang="en-US"/>
        </a:p>
      </dgm:t>
    </dgm:pt>
    <dgm:pt modelId="{ED8240F2-6FD9-45A3-9792-19B8BC7EDE04}">
      <dgm:prSet/>
      <dgm:spPr/>
      <dgm:t>
        <a:bodyPr/>
        <a:lstStyle/>
        <a:p>
          <a:r>
            <a:rPr lang="fr-FR"/>
            <a:t>React Components Types</a:t>
          </a:r>
          <a:endParaRPr lang="en-US"/>
        </a:p>
      </dgm:t>
    </dgm:pt>
    <dgm:pt modelId="{430CD8B4-4AE9-448A-A99E-7EE68199D694}" type="parTrans" cxnId="{F82D8921-31CE-47B5-B264-50486384EF7F}">
      <dgm:prSet/>
      <dgm:spPr/>
      <dgm:t>
        <a:bodyPr/>
        <a:lstStyle/>
        <a:p>
          <a:endParaRPr lang="en-US"/>
        </a:p>
      </dgm:t>
    </dgm:pt>
    <dgm:pt modelId="{2E4E67A8-63B5-448F-9F8E-A6CC175F5C1E}" type="sibTrans" cxnId="{F82D8921-31CE-47B5-B264-50486384EF7F}">
      <dgm:prSet/>
      <dgm:spPr/>
      <dgm:t>
        <a:bodyPr/>
        <a:lstStyle/>
        <a:p>
          <a:endParaRPr lang="en-US"/>
        </a:p>
      </dgm:t>
    </dgm:pt>
    <dgm:pt modelId="{F74A7EFC-8F01-4015-BA5F-D2ADD11B96C3}">
      <dgm:prSet/>
      <dgm:spPr/>
      <dgm:t>
        <a:bodyPr/>
        <a:lstStyle/>
        <a:p>
          <a:r>
            <a:rPr lang="en-US"/>
            <a:t>Web Page Overview</a:t>
          </a:r>
        </a:p>
      </dgm:t>
    </dgm:pt>
    <dgm:pt modelId="{71D71501-CE30-4AFF-8EDE-0687B9E0321E}" type="parTrans" cxnId="{DCFC095F-DECE-4AEA-BBDD-8F5CDA8A6F41}">
      <dgm:prSet/>
      <dgm:spPr/>
      <dgm:t>
        <a:bodyPr/>
        <a:lstStyle/>
        <a:p>
          <a:endParaRPr lang="en-US"/>
        </a:p>
      </dgm:t>
    </dgm:pt>
    <dgm:pt modelId="{C7FB8673-19DB-4F3C-8992-C457C8E53AC3}" type="sibTrans" cxnId="{DCFC095F-DECE-4AEA-BBDD-8F5CDA8A6F41}">
      <dgm:prSet/>
      <dgm:spPr/>
      <dgm:t>
        <a:bodyPr/>
        <a:lstStyle/>
        <a:p>
          <a:endParaRPr lang="en-US"/>
        </a:p>
      </dgm:t>
    </dgm:pt>
    <dgm:pt modelId="{D0B5E12B-57DD-48DA-B161-73779C9C8084}">
      <dgm:prSet/>
      <dgm:spPr/>
      <dgm:t>
        <a:bodyPr/>
        <a:lstStyle/>
        <a:p>
          <a:r>
            <a:rPr lang="fr-FR"/>
            <a:t>React Composition</a:t>
          </a:r>
          <a:endParaRPr lang="en-US"/>
        </a:p>
      </dgm:t>
    </dgm:pt>
    <dgm:pt modelId="{872112E7-9192-4F71-9C95-9B2C1C17C2A3}" type="parTrans" cxnId="{8BC1EB90-720E-4BB5-866D-E892B3E6F732}">
      <dgm:prSet/>
      <dgm:spPr/>
      <dgm:t>
        <a:bodyPr/>
        <a:lstStyle/>
        <a:p>
          <a:endParaRPr lang="en-US"/>
        </a:p>
      </dgm:t>
    </dgm:pt>
    <dgm:pt modelId="{6707CE85-B974-43C2-B50F-D92BAEE6F88F}" type="sibTrans" cxnId="{8BC1EB90-720E-4BB5-866D-E892B3E6F732}">
      <dgm:prSet/>
      <dgm:spPr/>
      <dgm:t>
        <a:bodyPr/>
        <a:lstStyle/>
        <a:p>
          <a:endParaRPr lang="en-US"/>
        </a:p>
      </dgm:t>
    </dgm:pt>
    <dgm:pt modelId="{78FE8671-A20A-4DD6-A819-691589837215}">
      <dgm:prSet/>
      <dgm:spPr/>
      <dgm:t>
        <a:bodyPr/>
        <a:lstStyle/>
        <a:p>
          <a:r>
            <a:rPr lang="fr-FR"/>
            <a:t>Container Components</a:t>
          </a:r>
          <a:endParaRPr lang="en-US"/>
        </a:p>
      </dgm:t>
    </dgm:pt>
    <dgm:pt modelId="{246E6876-89C1-43BE-B258-FFE484CA312C}" type="sibTrans" cxnId="{7A2C4426-BAE9-4A94-93E9-C70508AF2441}">
      <dgm:prSet/>
      <dgm:spPr/>
      <dgm:t>
        <a:bodyPr/>
        <a:lstStyle/>
        <a:p>
          <a:endParaRPr lang="en-US"/>
        </a:p>
      </dgm:t>
    </dgm:pt>
    <dgm:pt modelId="{7CF71DCC-DD9C-4621-A233-D61DB0BAC886}" type="parTrans" cxnId="{7A2C4426-BAE9-4A94-93E9-C70508AF2441}">
      <dgm:prSet/>
      <dgm:spPr/>
      <dgm:t>
        <a:bodyPr/>
        <a:lstStyle/>
        <a:p>
          <a:endParaRPr lang="en-US"/>
        </a:p>
      </dgm:t>
    </dgm:pt>
    <dgm:pt modelId="{128EE34C-B11E-4113-BA02-62858D3C94FC}">
      <dgm:prSet/>
      <dgm:spPr/>
      <dgm:t>
        <a:bodyPr/>
        <a:lstStyle/>
        <a:p>
          <a:r>
            <a:rPr lang="fr-FR"/>
            <a:t>React state &amp; </a:t>
          </a:r>
          <a:r>
            <a:rPr lang="fr-FR" err="1"/>
            <a:t>props</a:t>
          </a:r>
          <a:endParaRPr lang="en-US"/>
        </a:p>
      </dgm:t>
    </dgm:pt>
    <dgm:pt modelId="{8BF0BBEB-8611-48CD-BCDC-8DAD99B5107A}" type="parTrans" cxnId="{1F89B009-48F6-460A-A91A-1FC16C863D94}">
      <dgm:prSet/>
      <dgm:spPr/>
      <dgm:t>
        <a:bodyPr/>
        <a:lstStyle/>
        <a:p>
          <a:endParaRPr lang="en-US"/>
        </a:p>
      </dgm:t>
    </dgm:pt>
    <dgm:pt modelId="{49211F6E-4C90-4EE1-BA4D-090EA7A0721C}" type="sibTrans" cxnId="{1F89B009-48F6-460A-A91A-1FC16C863D94}">
      <dgm:prSet/>
      <dgm:spPr/>
      <dgm:t>
        <a:bodyPr/>
        <a:lstStyle/>
        <a:p>
          <a:endParaRPr lang="en-US"/>
        </a:p>
      </dgm:t>
    </dgm:pt>
    <dgm:pt modelId="{7DFBCEA5-C99A-4345-8D02-60EEFEA2E9F8}">
      <dgm:prSet/>
      <dgm:spPr/>
      <dgm:t>
        <a:bodyPr/>
        <a:lstStyle/>
        <a:p>
          <a:r>
            <a:rPr lang="en-US"/>
            <a:t>React Life Cycle</a:t>
          </a:r>
        </a:p>
      </dgm:t>
    </dgm:pt>
    <dgm:pt modelId="{CCDBCB8A-5E2C-49D4-9A0F-A703B7BD5C33}" type="parTrans" cxnId="{8B6EBEED-118D-4638-9CF6-757A6E7A8AEC}">
      <dgm:prSet/>
      <dgm:spPr/>
      <dgm:t>
        <a:bodyPr/>
        <a:lstStyle/>
        <a:p>
          <a:endParaRPr lang="en-US"/>
        </a:p>
      </dgm:t>
    </dgm:pt>
    <dgm:pt modelId="{8EFF6E39-BAC4-4106-946D-D4A882DC2401}" type="sibTrans" cxnId="{8B6EBEED-118D-4638-9CF6-757A6E7A8AEC}">
      <dgm:prSet/>
      <dgm:spPr/>
      <dgm:t>
        <a:bodyPr/>
        <a:lstStyle/>
        <a:p>
          <a:endParaRPr lang="en-US"/>
        </a:p>
      </dgm:t>
    </dgm:pt>
    <dgm:pt modelId="{C6325718-909E-4CC0-AD1F-919D98A24BE3}">
      <dgm:prSet/>
      <dgm:spPr/>
      <dgm:t>
        <a:bodyPr/>
        <a:lstStyle/>
        <a:p>
          <a:r>
            <a:rPr lang="en-US"/>
            <a:t>React virtual DOM</a:t>
          </a:r>
        </a:p>
      </dgm:t>
    </dgm:pt>
    <dgm:pt modelId="{99DDD216-C923-48BB-91BF-41EEA294517D}" type="parTrans" cxnId="{8FF82606-7EA1-4C8E-B369-FD7B1AD6309E}">
      <dgm:prSet/>
      <dgm:spPr/>
      <dgm:t>
        <a:bodyPr/>
        <a:lstStyle/>
        <a:p>
          <a:endParaRPr lang="en-US"/>
        </a:p>
      </dgm:t>
    </dgm:pt>
    <dgm:pt modelId="{D2B71CE6-1BBD-4727-848B-25FE6DB2DFD1}" type="sibTrans" cxnId="{8FF82606-7EA1-4C8E-B369-FD7B1AD6309E}">
      <dgm:prSet/>
      <dgm:spPr/>
      <dgm:t>
        <a:bodyPr/>
        <a:lstStyle/>
        <a:p>
          <a:endParaRPr lang="en-US"/>
        </a:p>
      </dgm:t>
    </dgm:pt>
    <dgm:pt modelId="{E0E76B66-BD79-4C10-966E-44066D8BFCB8}">
      <dgm:prSet/>
      <dgm:spPr/>
      <dgm:t>
        <a:bodyPr/>
        <a:lstStyle/>
        <a:p>
          <a:r>
            <a:rPr lang="en-US"/>
            <a:t>Top Down Data Flow</a:t>
          </a:r>
        </a:p>
      </dgm:t>
    </dgm:pt>
    <dgm:pt modelId="{FBFA0BC0-B497-46CD-BAB2-60B76EE731E2}" type="parTrans" cxnId="{233A77B2-927C-4D72-A18F-6E0B28F4969B}">
      <dgm:prSet/>
      <dgm:spPr/>
      <dgm:t>
        <a:bodyPr/>
        <a:lstStyle/>
        <a:p>
          <a:endParaRPr lang="en-US"/>
        </a:p>
      </dgm:t>
    </dgm:pt>
    <dgm:pt modelId="{6E50261D-6331-4562-A754-1D365CA9AF22}" type="sibTrans" cxnId="{233A77B2-927C-4D72-A18F-6E0B28F4969B}">
      <dgm:prSet/>
      <dgm:spPr/>
      <dgm:t>
        <a:bodyPr/>
        <a:lstStyle/>
        <a:p>
          <a:endParaRPr lang="en-US"/>
        </a:p>
      </dgm:t>
    </dgm:pt>
    <dgm:pt modelId="{8711D674-AB5D-4C07-A934-6C2798213030}">
      <dgm:prSet/>
      <dgm:spPr/>
      <dgm:t>
        <a:bodyPr/>
        <a:lstStyle/>
        <a:p>
          <a:r>
            <a:rPr lang="en-US"/>
            <a:t>One way data binding</a:t>
          </a:r>
        </a:p>
      </dgm:t>
    </dgm:pt>
    <dgm:pt modelId="{7CEC0973-2FFF-4F5D-A452-5005C58DC964}" type="parTrans" cxnId="{9CBDBC5B-69EE-4B72-A499-9BFB61CD0845}">
      <dgm:prSet/>
      <dgm:spPr/>
      <dgm:t>
        <a:bodyPr/>
        <a:lstStyle/>
        <a:p>
          <a:endParaRPr lang="en-US"/>
        </a:p>
      </dgm:t>
    </dgm:pt>
    <dgm:pt modelId="{4752A804-D6B5-4C1F-88A9-F62DFFF76B74}" type="sibTrans" cxnId="{9CBDBC5B-69EE-4B72-A499-9BFB61CD0845}">
      <dgm:prSet/>
      <dgm:spPr/>
      <dgm:t>
        <a:bodyPr/>
        <a:lstStyle/>
        <a:p>
          <a:endParaRPr lang="en-US"/>
        </a:p>
      </dgm:t>
    </dgm:pt>
    <dgm:pt modelId="{FE013C1A-815D-4498-A647-EF4A03299536}">
      <dgm:prSet/>
      <dgm:spPr/>
      <dgm:t>
        <a:bodyPr/>
        <a:lstStyle/>
        <a:p>
          <a:r>
            <a:rPr lang="fr-FR"/>
            <a:t>Lazy Routes</a:t>
          </a:r>
          <a:endParaRPr lang="en-US"/>
        </a:p>
      </dgm:t>
    </dgm:pt>
    <dgm:pt modelId="{2E6FDCB8-74A6-4C5E-9F69-6B3A84848CF9}" type="parTrans" cxnId="{954F6704-4C20-4A82-9CDE-93D0A079F239}">
      <dgm:prSet/>
      <dgm:spPr/>
      <dgm:t>
        <a:bodyPr/>
        <a:lstStyle/>
        <a:p>
          <a:endParaRPr lang="en-US"/>
        </a:p>
      </dgm:t>
    </dgm:pt>
    <dgm:pt modelId="{6C67FC25-10A1-4401-B28A-CC6AE98F3F8E}" type="sibTrans" cxnId="{954F6704-4C20-4A82-9CDE-93D0A079F239}">
      <dgm:prSet/>
      <dgm:spPr/>
      <dgm:t>
        <a:bodyPr/>
        <a:lstStyle/>
        <a:p>
          <a:endParaRPr lang="en-US"/>
        </a:p>
      </dgm:t>
    </dgm:pt>
    <dgm:pt modelId="{5F0DC15B-CB00-40EA-B756-C5197A571E69}">
      <dgm:prSet/>
      <dgm:spPr/>
      <dgm:t>
        <a:bodyPr/>
        <a:lstStyle/>
        <a:p>
          <a:r>
            <a:rPr lang="fr-FR" err="1"/>
            <a:t>Lazy</a:t>
          </a:r>
          <a:r>
            <a:rPr lang="fr-FR"/>
            <a:t> Component</a:t>
          </a:r>
          <a:endParaRPr lang="en-US"/>
        </a:p>
      </dgm:t>
    </dgm:pt>
    <dgm:pt modelId="{BE794700-BB90-4EB2-A7A2-917A7CB653B7}" type="parTrans" cxnId="{FA25A17D-4AB2-422E-9839-BB35BC2351D6}">
      <dgm:prSet/>
      <dgm:spPr/>
      <dgm:t>
        <a:bodyPr/>
        <a:lstStyle/>
        <a:p>
          <a:endParaRPr lang="en-US"/>
        </a:p>
      </dgm:t>
    </dgm:pt>
    <dgm:pt modelId="{79C8269E-40CC-495B-B45E-AFA6D92FBD94}" type="sibTrans" cxnId="{FA25A17D-4AB2-422E-9839-BB35BC2351D6}">
      <dgm:prSet/>
      <dgm:spPr/>
      <dgm:t>
        <a:bodyPr/>
        <a:lstStyle/>
        <a:p>
          <a:endParaRPr lang="en-US"/>
        </a:p>
      </dgm:t>
    </dgm:pt>
    <dgm:pt modelId="{9694181C-1416-434D-AAB0-00657478111E}" type="pres">
      <dgm:prSet presAssocID="{DF554638-F180-470E-8517-0027EDB1B766}" presName="linear" presStyleCnt="0">
        <dgm:presLayoutVars>
          <dgm:dir/>
          <dgm:animLvl val="lvl"/>
          <dgm:resizeHandles val="exact"/>
        </dgm:presLayoutVars>
      </dgm:prSet>
      <dgm:spPr/>
    </dgm:pt>
    <dgm:pt modelId="{42ED0F94-83F6-458C-99C3-0FD6C54D72CF}" type="pres">
      <dgm:prSet presAssocID="{D8D03ED5-9B7D-457F-88C4-D7174E591D7E}" presName="parentLin" presStyleCnt="0"/>
      <dgm:spPr/>
    </dgm:pt>
    <dgm:pt modelId="{53B696E7-13CF-4903-997A-ED3E7649A4A9}" type="pres">
      <dgm:prSet presAssocID="{D8D03ED5-9B7D-457F-88C4-D7174E591D7E}" presName="parentLeftMargin" presStyleLbl="node1" presStyleIdx="0" presStyleCnt="5"/>
      <dgm:spPr/>
    </dgm:pt>
    <dgm:pt modelId="{5ECC0705-1EBA-4973-B660-19B895EDA61D}" type="pres">
      <dgm:prSet presAssocID="{D8D03ED5-9B7D-457F-88C4-D7174E591D7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E832C51-3C47-413B-AFFA-CC7447BE962E}" type="pres">
      <dgm:prSet presAssocID="{D8D03ED5-9B7D-457F-88C4-D7174E591D7E}" presName="negativeSpace" presStyleCnt="0"/>
      <dgm:spPr/>
    </dgm:pt>
    <dgm:pt modelId="{10D0567E-3FFF-4596-A386-90C114E49C51}" type="pres">
      <dgm:prSet presAssocID="{D8D03ED5-9B7D-457F-88C4-D7174E591D7E}" presName="childText" presStyleLbl="conFgAcc1" presStyleIdx="0" presStyleCnt="5">
        <dgm:presLayoutVars>
          <dgm:bulletEnabled val="1"/>
        </dgm:presLayoutVars>
      </dgm:prSet>
      <dgm:spPr/>
    </dgm:pt>
    <dgm:pt modelId="{94564C3B-1E82-4B3B-8C85-15E7E50A65D0}" type="pres">
      <dgm:prSet presAssocID="{A9945F8F-9FA7-4AC6-AA7C-228E15B86EB1}" presName="spaceBetweenRectangles" presStyleCnt="0"/>
      <dgm:spPr/>
    </dgm:pt>
    <dgm:pt modelId="{8F6C3FD2-F0BA-45C9-A77F-1DE69B46C869}" type="pres">
      <dgm:prSet presAssocID="{3508C5AF-C843-4DA1-84A4-4D2C3A4E41BF}" presName="parentLin" presStyleCnt="0"/>
      <dgm:spPr/>
    </dgm:pt>
    <dgm:pt modelId="{E22CEFE9-D17E-4F09-B429-8EEC310FBAAA}" type="pres">
      <dgm:prSet presAssocID="{3508C5AF-C843-4DA1-84A4-4D2C3A4E41BF}" presName="parentLeftMargin" presStyleLbl="node1" presStyleIdx="0" presStyleCnt="5"/>
      <dgm:spPr/>
    </dgm:pt>
    <dgm:pt modelId="{5025D4A9-AFEF-4426-AEF6-6E5E88EC83CD}" type="pres">
      <dgm:prSet presAssocID="{3508C5AF-C843-4DA1-84A4-4D2C3A4E41B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0BDD505-80D8-46D9-93D8-8A993B67516B}" type="pres">
      <dgm:prSet presAssocID="{3508C5AF-C843-4DA1-84A4-4D2C3A4E41BF}" presName="negativeSpace" presStyleCnt="0"/>
      <dgm:spPr/>
    </dgm:pt>
    <dgm:pt modelId="{FB0D696A-DA05-4C65-A212-FDFA416FA305}" type="pres">
      <dgm:prSet presAssocID="{3508C5AF-C843-4DA1-84A4-4D2C3A4E41BF}" presName="childText" presStyleLbl="conFgAcc1" presStyleIdx="1" presStyleCnt="5">
        <dgm:presLayoutVars>
          <dgm:bulletEnabled val="1"/>
        </dgm:presLayoutVars>
      </dgm:prSet>
      <dgm:spPr/>
    </dgm:pt>
    <dgm:pt modelId="{68E75E8A-516F-48FA-8080-3F119E125756}" type="pres">
      <dgm:prSet presAssocID="{D40A1F69-3EDF-47F3-9A21-592D09CB6083}" presName="spaceBetweenRectangles" presStyleCnt="0"/>
      <dgm:spPr/>
    </dgm:pt>
    <dgm:pt modelId="{4E7F178C-E25D-464A-A74B-E95F3F785C17}" type="pres">
      <dgm:prSet presAssocID="{BA804FE6-D93F-422C-B198-FA7B9B10ECFC}" presName="parentLin" presStyleCnt="0"/>
      <dgm:spPr/>
    </dgm:pt>
    <dgm:pt modelId="{62784CD0-B846-43C1-BA0C-EC7FA04856AB}" type="pres">
      <dgm:prSet presAssocID="{BA804FE6-D93F-422C-B198-FA7B9B10ECFC}" presName="parentLeftMargin" presStyleLbl="node1" presStyleIdx="1" presStyleCnt="5"/>
      <dgm:spPr/>
    </dgm:pt>
    <dgm:pt modelId="{6461BA1B-CACD-4CCE-B439-5A2B35E80080}" type="pres">
      <dgm:prSet presAssocID="{BA804FE6-D93F-422C-B198-FA7B9B10ECF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01FF9D-4750-45A9-9DFC-1A7E3EFA5973}" type="pres">
      <dgm:prSet presAssocID="{BA804FE6-D93F-422C-B198-FA7B9B10ECFC}" presName="negativeSpace" presStyleCnt="0"/>
      <dgm:spPr/>
    </dgm:pt>
    <dgm:pt modelId="{24EA4DF5-4465-4DC0-8A14-613402C88379}" type="pres">
      <dgm:prSet presAssocID="{BA804FE6-D93F-422C-B198-FA7B9B10ECFC}" presName="childText" presStyleLbl="conFgAcc1" presStyleIdx="2" presStyleCnt="5">
        <dgm:presLayoutVars>
          <dgm:bulletEnabled val="1"/>
        </dgm:presLayoutVars>
      </dgm:prSet>
      <dgm:spPr/>
    </dgm:pt>
    <dgm:pt modelId="{CCF02333-7395-4554-86E5-F6062237A6F2}" type="pres">
      <dgm:prSet presAssocID="{8F026390-E4CC-415C-AED4-6C29F6ADBE9E}" presName="spaceBetweenRectangles" presStyleCnt="0"/>
      <dgm:spPr/>
    </dgm:pt>
    <dgm:pt modelId="{A727F7A7-659F-4F28-8829-A21F085F2F5E}" type="pres">
      <dgm:prSet presAssocID="{4A004D15-0265-456C-845F-174A3305445C}" presName="parentLin" presStyleCnt="0"/>
      <dgm:spPr/>
    </dgm:pt>
    <dgm:pt modelId="{F8E6F821-D5C5-4AE3-86B6-10E02E3D484D}" type="pres">
      <dgm:prSet presAssocID="{4A004D15-0265-456C-845F-174A3305445C}" presName="parentLeftMargin" presStyleLbl="node1" presStyleIdx="2" presStyleCnt="5"/>
      <dgm:spPr/>
    </dgm:pt>
    <dgm:pt modelId="{44C4C078-18DF-4288-BC42-A499B45CA1FE}" type="pres">
      <dgm:prSet presAssocID="{4A004D15-0265-456C-845F-174A330544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B99A741-E753-4A7C-B4A0-5BF2195FC6D6}" type="pres">
      <dgm:prSet presAssocID="{4A004D15-0265-456C-845F-174A3305445C}" presName="negativeSpace" presStyleCnt="0"/>
      <dgm:spPr/>
    </dgm:pt>
    <dgm:pt modelId="{5F1CDBF3-09D7-4B63-9494-344E0AA4512E}" type="pres">
      <dgm:prSet presAssocID="{4A004D15-0265-456C-845F-174A3305445C}" presName="childText" presStyleLbl="conFgAcc1" presStyleIdx="3" presStyleCnt="5">
        <dgm:presLayoutVars>
          <dgm:bulletEnabled val="1"/>
        </dgm:presLayoutVars>
      </dgm:prSet>
      <dgm:spPr/>
    </dgm:pt>
    <dgm:pt modelId="{F814929A-4904-4B9B-B20C-7DF9AE9334E7}" type="pres">
      <dgm:prSet presAssocID="{2028C8E0-E562-484F-8614-4E4461E904E0}" presName="spaceBetweenRectangles" presStyleCnt="0"/>
      <dgm:spPr/>
    </dgm:pt>
    <dgm:pt modelId="{09ED4558-CF4F-49E3-9D91-AB6B4513D9A6}" type="pres">
      <dgm:prSet presAssocID="{CFA3B999-AF74-4871-9FC9-603586241E69}" presName="parentLin" presStyleCnt="0"/>
      <dgm:spPr/>
    </dgm:pt>
    <dgm:pt modelId="{1C0A4DE9-BBA7-4AE8-84B5-D6DBDBE06716}" type="pres">
      <dgm:prSet presAssocID="{CFA3B999-AF74-4871-9FC9-603586241E69}" presName="parentLeftMargin" presStyleLbl="node1" presStyleIdx="3" presStyleCnt="5"/>
      <dgm:spPr/>
    </dgm:pt>
    <dgm:pt modelId="{5B5B4520-D88B-4A36-9845-505483E6B1DB}" type="pres">
      <dgm:prSet presAssocID="{CFA3B999-AF74-4871-9FC9-603586241E6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92EC18-677D-4243-B344-D5AB8018918E}" type="pres">
      <dgm:prSet presAssocID="{CFA3B999-AF74-4871-9FC9-603586241E69}" presName="negativeSpace" presStyleCnt="0"/>
      <dgm:spPr/>
    </dgm:pt>
    <dgm:pt modelId="{E6442952-1BC7-484D-9A99-CCAA30A63E1A}" type="pres">
      <dgm:prSet presAssocID="{CFA3B999-AF74-4871-9FC9-603586241E6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54F6704-4C20-4A82-9CDE-93D0A079F239}" srcId="{4A004D15-0265-456C-845F-174A3305445C}" destId="{FE013C1A-815D-4498-A647-EF4A03299536}" srcOrd="2" destOrd="0" parTransId="{2E6FDCB8-74A6-4C5E-9F69-6B3A84848CF9}" sibTransId="{6C67FC25-10A1-4401-B28A-CC6AE98F3F8E}"/>
    <dgm:cxn modelId="{8FF82606-7EA1-4C8E-B369-FD7B1AD6309E}" srcId="{3508C5AF-C843-4DA1-84A4-4D2C3A4E41BF}" destId="{C6325718-909E-4CC0-AD1F-919D98A24BE3}" srcOrd="1" destOrd="0" parTransId="{99DDD216-C923-48BB-91BF-41EEA294517D}" sibTransId="{D2B71CE6-1BBD-4727-848B-25FE6DB2DFD1}"/>
    <dgm:cxn modelId="{1F89B009-48F6-460A-A91A-1FC16C863D94}" srcId="{D8D03ED5-9B7D-457F-88C4-D7174E591D7E}" destId="{128EE34C-B11E-4113-BA02-62858D3C94FC}" srcOrd="4" destOrd="0" parTransId="{8BF0BBEB-8611-48CD-BCDC-8DAD99B5107A}" sibTransId="{49211F6E-4C90-4EE1-BA4D-090EA7A0721C}"/>
    <dgm:cxn modelId="{505AAD0C-806F-43A1-989C-8C9BA1763C03}" type="presOf" srcId="{CFA3B999-AF74-4871-9FC9-603586241E69}" destId="{1C0A4DE9-BBA7-4AE8-84B5-D6DBDBE06716}" srcOrd="0" destOrd="0" presId="urn:microsoft.com/office/officeart/2005/8/layout/list1"/>
    <dgm:cxn modelId="{AB053B1B-31F7-49CC-A686-E110A695AFC6}" type="presOf" srcId="{63BC4434-E139-4DB0-AEF4-5A4E933631C8}" destId="{E6442952-1BC7-484D-9A99-CCAA30A63E1A}" srcOrd="0" destOrd="0" presId="urn:microsoft.com/office/officeart/2005/8/layout/list1"/>
    <dgm:cxn modelId="{A9731120-2BF9-4D55-ABDE-1F997A33F8A1}" type="presOf" srcId="{4A004D15-0265-456C-845F-174A3305445C}" destId="{F8E6F821-D5C5-4AE3-86B6-10E02E3D484D}" srcOrd="0" destOrd="0" presId="urn:microsoft.com/office/officeart/2005/8/layout/list1"/>
    <dgm:cxn modelId="{F82D8921-31CE-47B5-B264-50486384EF7F}" srcId="{D8D03ED5-9B7D-457F-88C4-D7174E591D7E}" destId="{ED8240F2-6FD9-45A3-9792-19B8BC7EDE04}" srcOrd="3" destOrd="0" parTransId="{430CD8B4-4AE9-448A-A99E-7EE68199D694}" sibTransId="{2E4E67A8-63B5-448F-9F8E-A6CC175F5C1E}"/>
    <dgm:cxn modelId="{BF258C21-540F-44C3-8652-2595201402AE}" type="presOf" srcId="{D0B5E12B-57DD-48DA-B161-73779C9C8084}" destId="{10D0567E-3FFF-4596-A386-90C114E49C51}" srcOrd="0" destOrd="1" presId="urn:microsoft.com/office/officeart/2005/8/layout/list1"/>
    <dgm:cxn modelId="{7A2C4426-BAE9-4A94-93E9-C70508AF2441}" srcId="{ED8240F2-6FD9-45A3-9792-19B8BC7EDE04}" destId="{78FE8671-A20A-4DD6-A819-691589837215}" srcOrd="1" destOrd="0" parTransId="{7CF71DCC-DD9C-4621-A233-D61DB0BAC886}" sibTransId="{246E6876-89C1-43BE-B258-FFE484CA312C}"/>
    <dgm:cxn modelId="{03B5E728-0F79-4B6D-809A-C7A19FA309CC}" srcId="{ED8240F2-6FD9-45A3-9792-19B8BC7EDE04}" destId="{B551C26C-3689-4435-8869-6047D34B9391}" srcOrd="0" destOrd="0" parTransId="{4BA4CEBA-0030-4A30-91FF-8CC36CFD5E58}" sibTransId="{48BE69E0-DA19-4D71-B1AE-831419C7A8E0}"/>
    <dgm:cxn modelId="{9CBDBC5B-69EE-4B72-A499-9BFB61CD0845}" srcId="{3508C5AF-C843-4DA1-84A4-4D2C3A4E41BF}" destId="{8711D674-AB5D-4C07-A934-6C2798213030}" srcOrd="3" destOrd="0" parTransId="{7CEC0973-2FFF-4F5D-A452-5005C58DC964}" sibTransId="{4752A804-D6B5-4C1F-88A9-F62DFFF76B74}"/>
    <dgm:cxn modelId="{DCFC095F-DECE-4AEA-BBDD-8F5CDA8A6F41}" srcId="{D8D03ED5-9B7D-457F-88C4-D7174E591D7E}" destId="{F74A7EFC-8F01-4015-BA5F-D2ADD11B96C3}" srcOrd="0" destOrd="0" parTransId="{71D71501-CE30-4AFF-8EDE-0687B9E0321E}" sibTransId="{C7FB8673-19DB-4F3C-8992-C457C8E53AC3}"/>
    <dgm:cxn modelId="{170ED868-E136-4115-93F5-FAA70F5517ED}" type="presOf" srcId="{3508C5AF-C843-4DA1-84A4-4D2C3A4E41BF}" destId="{5025D4A9-AFEF-4426-AEF6-6E5E88EC83CD}" srcOrd="1" destOrd="0" presId="urn:microsoft.com/office/officeart/2005/8/layout/list1"/>
    <dgm:cxn modelId="{88344469-27F1-472F-8F1A-250724B62856}" type="presOf" srcId="{E0E76B66-BD79-4C10-966E-44066D8BFCB8}" destId="{FB0D696A-DA05-4C65-A212-FDFA416FA305}" srcOrd="0" destOrd="2" presId="urn:microsoft.com/office/officeart/2005/8/layout/list1"/>
    <dgm:cxn modelId="{64F3706C-9DAD-4D2D-8D7B-8FF6A5DC3E66}" srcId="{DF554638-F180-470E-8517-0027EDB1B766}" destId="{CFA3B999-AF74-4871-9FC9-603586241E69}" srcOrd="4" destOrd="0" parTransId="{ED564A23-0FF9-4DCE-AE40-AF81A4954766}" sibTransId="{2EB27637-6641-47A1-9979-96CD4A901778}"/>
    <dgm:cxn modelId="{6D22516C-819C-4E97-917F-A1FC7252698C}" type="presOf" srcId="{4A004D15-0265-456C-845F-174A3305445C}" destId="{44C4C078-18DF-4288-BC42-A499B45CA1FE}" srcOrd="1" destOrd="0" presId="urn:microsoft.com/office/officeart/2005/8/layout/list1"/>
    <dgm:cxn modelId="{12D2FC51-BA00-47F8-B084-82E1E41DF2EE}" type="presOf" srcId="{C6325718-909E-4CC0-AD1F-919D98A24BE3}" destId="{FB0D696A-DA05-4C65-A212-FDFA416FA305}" srcOrd="0" destOrd="1" presId="urn:microsoft.com/office/officeart/2005/8/layout/list1"/>
    <dgm:cxn modelId="{9CEA8D7C-EF4B-4EB3-95D4-146E7D4234C1}" srcId="{4A004D15-0265-456C-845F-174A3305445C}" destId="{F39B2AF6-DDFD-4F46-8A66-AB9FE36BD082}" srcOrd="0" destOrd="0" parTransId="{846900B6-BEE6-468F-8EF1-90EBBAA9FDD8}" sibTransId="{C1A9743A-3512-4832-912E-E86EEEC6F37C}"/>
    <dgm:cxn modelId="{FA25A17D-4AB2-422E-9839-BB35BC2351D6}" srcId="{4A004D15-0265-456C-845F-174A3305445C}" destId="{5F0DC15B-CB00-40EA-B756-C5197A571E69}" srcOrd="3" destOrd="0" parTransId="{BE794700-BB90-4EB2-A7A2-917A7CB653B7}" sibTransId="{79C8269E-40CC-495B-B45E-AFA6D92FBD94}"/>
    <dgm:cxn modelId="{15D61C82-F537-4F0E-8407-EC496D1D1816}" type="presOf" srcId="{DF554638-F180-470E-8517-0027EDB1B766}" destId="{9694181C-1416-434D-AAB0-00657478111E}" srcOrd="0" destOrd="0" presId="urn:microsoft.com/office/officeart/2005/8/layout/list1"/>
    <dgm:cxn modelId="{0D326087-8EA0-4994-B522-710C75A97B1B}" type="presOf" srcId="{BA804FE6-D93F-422C-B198-FA7B9B10ECFC}" destId="{6461BA1B-CACD-4CCE-B439-5A2B35E80080}" srcOrd="1" destOrd="0" presId="urn:microsoft.com/office/officeart/2005/8/layout/list1"/>
    <dgm:cxn modelId="{CC1B0A8C-2157-4F1E-8D56-CDA5DFC12143}" type="presOf" srcId="{D8D03ED5-9B7D-457F-88C4-D7174E591D7E}" destId="{53B696E7-13CF-4903-997A-ED3E7649A4A9}" srcOrd="0" destOrd="0" presId="urn:microsoft.com/office/officeart/2005/8/layout/list1"/>
    <dgm:cxn modelId="{8BC1EB90-720E-4BB5-866D-E892B3E6F732}" srcId="{D8D03ED5-9B7D-457F-88C4-D7174E591D7E}" destId="{D0B5E12B-57DD-48DA-B161-73779C9C8084}" srcOrd="1" destOrd="0" parTransId="{872112E7-9192-4F71-9C95-9B2C1C17C2A3}" sibTransId="{6707CE85-B974-43C2-B50F-D92BAEE6F88F}"/>
    <dgm:cxn modelId="{3704D899-F6C0-4D2B-8435-83F973EF16E8}" srcId="{4A004D15-0265-456C-845F-174A3305445C}" destId="{5346767F-CBDF-4D21-8AA2-3E538944AEF5}" srcOrd="1" destOrd="0" parTransId="{AD2B900B-BC8B-4CE8-9491-5F42C52EF25A}" sibTransId="{72E1B42E-C126-4779-8578-ED72CFF17877}"/>
    <dgm:cxn modelId="{D418A6A5-37A9-482B-876C-C6307E7DCABD}" type="presOf" srcId="{78FE8671-A20A-4DD6-A819-691589837215}" destId="{10D0567E-3FFF-4596-A386-90C114E49C51}" srcOrd="0" destOrd="5" presId="urn:microsoft.com/office/officeart/2005/8/layout/list1"/>
    <dgm:cxn modelId="{B6F3B7A7-99BF-4CEC-8D09-2058F4DE7B74}" type="presOf" srcId="{CFA3B999-AF74-4871-9FC9-603586241E69}" destId="{5B5B4520-D88B-4A36-9845-505483E6B1DB}" srcOrd="1" destOrd="0" presId="urn:microsoft.com/office/officeart/2005/8/layout/list1"/>
    <dgm:cxn modelId="{EBBD11A8-B009-4172-9115-755FDA7119B3}" srcId="{D8D03ED5-9B7D-457F-88C4-D7174E591D7E}" destId="{CBF89A22-B22D-4FF0-BA25-6F33B07779CF}" srcOrd="2" destOrd="0" parTransId="{38FDC986-60D9-4AA1-A84C-0C2FCC0F54BB}" sibTransId="{705A9349-CC75-4A14-9098-352885D3C2DD}"/>
    <dgm:cxn modelId="{091B7FAA-CC90-47C7-97A7-D6ECED2130BF}" type="presOf" srcId="{8711D674-AB5D-4C07-A934-6C2798213030}" destId="{FB0D696A-DA05-4C65-A212-FDFA416FA305}" srcOrd="0" destOrd="3" presId="urn:microsoft.com/office/officeart/2005/8/layout/list1"/>
    <dgm:cxn modelId="{D1E030AF-4239-4081-81D7-32B9659E2FE5}" type="presOf" srcId="{ED8240F2-6FD9-45A3-9792-19B8BC7EDE04}" destId="{10D0567E-3FFF-4596-A386-90C114E49C51}" srcOrd="0" destOrd="3" presId="urn:microsoft.com/office/officeart/2005/8/layout/list1"/>
    <dgm:cxn modelId="{1C8CBAAF-E6A8-4833-9BB3-59C482CE7BA8}" type="presOf" srcId="{7DFBCEA5-C99A-4345-8D02-60EEFEA2E9F8}" destId="{FB0D696A-DA05-4C65-A212-FDFA416FA305}" srcOrd="0" destOrd="0" presId="urn:microsoft.com/office/officeart/2005/8/layout/list1"/>
    <dgm:cxn modelId="{233A77B2-927C-4D72-A18F-6E0B28F4969B}" srcId="{3508C5AF-C843-4DA1-84A4-4D2C3A4E41BF}" destId="{E0E76B66-BD79-4C10-966E-44066D8BFCB8}" srcOrd="2" destOrd="0" parTransId="{FBFA0BC0-B497-46CD-BAB2-60B76EE731E2}" sibTransId="{6E50261D-6331-4562-A754-1D365CA9AF22}"/>
    <dgm:cxn modelId="{28D900BB-B938-44BF-BDCD-9B46E8430DD0}" type="presOf" srcId="{D8D03ED5-9B7D-457F-88C4-D7174E591D7E}" destId="{5ECC0705-1EBA-4973-B660-19B895EDA61D}" srcOrd="1" destOrd="0" presId="urn:microsoft.com/office/officeart/2005/8/layout/list1"/>
    <dgm:cxn modelId="{5D57EEBD-BC2C-4A6E-8372-2F5DDA70C0FE}" srcId="{DF554638-F180-470E-8517-0027EDB1B766}" destId="{3508C5AF-C843-4DA1-84A4-4D2C3A4E41BF}" srcOrd="1" destOrd="0" parTransId="{262F351F-711E-43CD-A7B6-FB00062D60A5}" sibTransId="{D40A1F69-3EDF-47F3-9A21-592D09CB6083}"/>
    <dgm:cxn modelId="{AC3CD0C8-1CA5-4BA9-9D8A-089CB47AB34B}" type="presOf" srcId="{F39B2AF6-DDFD-4F46-8A66-AB9FE36BD082}" destId="{5F1CDBF3-09D7-4B63-9494-344E0AA4512E}" srcOrd="0" destOrd="0" presId="urn:microsoft.com/office/officeart/2005/8/layout/list1"/>
    <dgm:cxn modelId="{921E6ACB-AE72-4129-8934-E48CDD6899FB}" type="presOf" srcId="{F74A7EFC-8F01-4015-BA5F-D2ADD11B96C3}" destId="{10D0567E-3FFF-4596-A386-90C114E49C51}" srcOrd="0" destOrd="0" presId="urn:microsoft.com/office/officeart/2005/8/layout/list1"/>
    <dgm:cxn modelId="{B04AA0D9-1943-4300-A230-D4FBCA961C79}" type="presOf" srcId="{FE013C1A-815D-4498-A647-EF4A03299536}" destId="{5F1CDBF3-09D7-4B63-9494-344E0AA4512E}" srcOrd="0" destOrd="2" presId="urn:microsoft.com/office/officeart/2005/8/layout/list1"/>
    <dgm:cxn modelId="{999B6DE5-48AE-4682-B651-FC1E805D16B8}" type="presOf" srcId="{BA804FE6-D93F-422C-B198-FA7B9B10ECFC}" destId="{62784CD0-B846-43C1-BA0C-EC7FA04856AB}" srcOrd="0" destOrd="0" presId="urn:microsoft.com/office/officeart/2005/8/layout/list1"/>
    <dgm:cxn modelId="{C14E6FE6-CC08-4413-8807-27D9E5CAB243}" srcId="{CFA3B999-AF74-4871-9FC9-603586241E69}" destId="{63BC4434-E139-4DB0-AEF4-5A4E933631C8}" srcOrd="0" destOrd="0" parTransId="{C56EABA2-8437-435A-9778-24FC31A0DD6B}" sibTransId="{AE76ABCF-412B-4618-9DF3-245A3692DC3F}"/>
    <dgm:cxn modelId="{B9CAF0E7-177F-47FB-A0E0-91EE26A5B492}" type="presOf" srcId="{128EE34C-B11E-4113-BA02-62858D3C94FC}" destId="{10D0567E-3FFF-4596-A386-90C114E49C51}" srcOrd="0" destOrd="6" presId="urn:microsoft.com/office/officeart/2005/8/layout/list1"/>
    <dgm:cxn modelId="{D99567E8-AFBF-4732-939D-8E713E37DB1A}" type="presOf" srcId="{CBF89A22-B22D-4FF0-BA25-6F33B07779CF}" destId="{10D0567E-3FFF-4596-A386-90C114E49C51}" srcOrd="0" destOrd="2" presId="urn:microsoft.com/office/officeart/2005/8/layout/list1"/>
    <dgm:cxn modelId="{8B6EBEED-118D-4638-9CF6-757A6E7A8AEC}" srcId="{3508C5AF-C843-4DA1-84A4-4D2C3A4E41BF}" destId="{7DFBCEA5-C99A-4345-8D02-60EEFEA2E9F8}" srcOrd="0" destOrd="0" parTransId="{CCDBCB8A-5E2C-49D4-9A0F-A703B7BD5C33}" sibTransId="{8EFF6E39-BAC4-4106-946D-D4A882DC2401}"/>
    <dgm:cxn modelId="{73D7C3ED-7879-4AA1-915F-2143F8EEE64B}" type="presOf" srcId="{5346767F-CBDF-4D21-8AA2-3E538944AEF5}" destId="{5F1CDBF3-09D7-4B63-9494-344E0AA4512E}" srcOrd="0" destOrd="1" presId="urn:microsoft.com/office/officeart/2005/8/layout/list1"/>
    <dgm:cxn modelId="{E97497F1-F0E1-4721-83C5-2C537CE9D714}" srcId="{DF554638-F180-470E-8517-0027EDB1B766}" destId="{4A004D15-0265-456C-845F-174A3305445C}" srcOrd="3" destOrd="0" parTransId="{EA535247-D050-4533-8592-19145CAC2772}" sibTransId="{2028C8E0-E562-484F-8614-4E4461E904E0}"/>
    <dgm:cxn modelId="{2F0A37F3-A186-4AAE-9836-7A6800A8CCA2}" srcId="{DF554638-F180-470E-8517-0027EDB1B766}" destId="{D8D03ED5-9B7D-457F-88C4-D7174E591D7E}" srcOrd="0" destOrd="0" parTransId="{19343F03-6A04-4E94-AF52-8EBF946D6F89}" sibTransId="{A9945F8F-9FA7-4AC6-AA7C-228E15B86EB1}"/>
    <dgm:cxn modelId="{33B092F3-A8F2-4354-BCE9-906A03A6DCAF}" type="presOf" srcId="{3508C5AF-C843-4DA1-84A4-4D2C3A4E41BF}" destId="{E22CEFE9-D17E-4F09-B429-8EEC310FBAAA}" srcOrd="0" destOrd="0" presId="urn:microsoft.com/office/officeart/2005/8/layout/list1"/>
    <dgm:cxn modelId="{0F2149F7-C529-47EB-AF1D-D3560341A9BF}" type="presOf" srcId="{5F0DC15B-CB00-40EA-B756-C5197A571E69}" destId="{5F1CDBF3-09D7-4B63-9494-344E0AA4512E}" srcOrd="0" destOrd="3" presId="urn:microsoft.com/office/officeart/2005/8/layout/list1"/>
    <dgm:cxn modelId="{DA7A74FF-0865-4386-AE0F-14CFAB24C85D}" type="presOf" srcId="{B551C26C-3689-4435-8869-6047D34B9391}" destId="{10D0567E-3FFF-4596-A386-90C114E49C51}" srcOrd="0" destOrd="4" presId="urn:microsoft.com/office/officeart/2005/8/layout/list1"/>
    <dgm:cxn modelId="{F0F394FF-2DF8-4906-9E21-A19E1D79B288}" srcId="{DF554638-F180-470E-8517-0027EDB1B766}" destId="{BA804FE6-D93F-422C-B198-FA7B9B10ECFC}" srcOrd="2" destOrd="0" parTransId="{7FF4DA35-3798-4B7C-80F8-D18AF4C1DB7D}" sibTransId="{8F026390-E4CC-415C-AED4-6C29F6ADBE9E}"/>
    <dgm:cxn modelId="{D6FD735A-3F1E-4803-B950-319A0E85A419}" type="presParOf" srcId="{9694181C-1416-434D-AAB0-00657478111E}" destId="{42ED0F94-83F6-458C-99C3-0FD6C54D72CF}" srcOrd="0" destOrd="0" presId="urn:microsoft.com/office/officeart/2005/8/layout/list1"/>
    <dgm:cxn modelId="{5C8B6963-098A-464D-B844-600FD7D3B3CD}" type="presParOf" srcId="{42ED0F94-83F6-458C-99C3-0FD6C54D72CF}" destId="{53B696E7-13CF-4903-997A-ED3E7649A4A9}" srcOrd="0" destOrd="0" presId="urn:microsoft.com/office/officeart/2005/8/layout/list1"/>
    <dgm:cxn modelId="{99CC9366-2555-4046-9DBE-372134FF81E2}" type="presParOf" srcId="{42ED0F94-83F6-458C-99C3-0FD6C54D72CF}" destId="{5ECC0705-1EBA-4973-B660-19B895EDA61D}" srcOrd="1" destOrd="0" presId="urn:microsoft.com/office/officeart/2005/8/layout/list1"/>
    <dgm:cxn modelId="{DE97C953-E480-4BCA-93BC-AF010B0F8145}" type="presParOf" srcId="{9694181C-1416-434D-AAB0-00657478111E}" destId="{4E832C51-3C47-413B-AFFA-CC7447BE962E}" srcOrd="1" destOrd="0" presId="urn:microsoft.com/office/officeart/2005/8/layout/list1"/>
    <dgm:cxn modelId="{AE954DEE-280B-4646-8A23-C3FBD15BF98D}" type="presParOf" srcId="{9694181C-1416-434D-AAB0-00657478111E}" destId="{10D0567E-3FFF-4596-A386-90C114E49C51}" srcOrd="2" destOrd="0" presId="urn:microsoft.com/office/officeart/2005/8/layout/list1"/>
    <dgm:cxn modelId="{4A1397DC-5067-41B2-8885-B74752659E8C}" type="presParOf" srcId="{9694181C-1416-434D-AAB0-00657478111E}" destId="{94564C3B-1E82-4B3B-8C85-15E7E50A65D0}" srcOrd="3" destOrd="0" presId="urn:microsoft.com/office/officeart/2005/8/layout/list1"/>
    <dgm:cxn modelId="{2B83C281-C215-4CC1-BF95-B3DDB91DEC3B}" type="presParOf" srcId="{9694181C-1416-434D-AAB0-00657478111E}" destId="{8F6C3FD2-F0BA-45C9-A77F-1DE69B46C869}" srcOrd="4" destOrd="0" presId="urn:microsoft.com/office/officeart/2005/8/layout/list1"/>
    <dgm:cxn modelId="{4FCD5030-BDD0-4FB5-826E-35CA9989E66D}" type="presParOf" srcId="{8F6C3FD2-F0BA-45C9-A77F-1DE69B46C869}" destId="{E22CEFE9-D17E-4F09-B429-8EEC310FBAAA}" srcOrd="0" destOrd="0" presId="urn:microsoft.com/office/officeart/2005/8/layout/list1"/>
    <dgm:cxn modelId="{CB58F459-55F3-411C-894F-88B4A5BE5716}" type="presParOf" srcId="{8F6C3FD2-F0BA-45C9-A77F-1DE69B46C869}" destId="{5025D4A9-AFEF-4426-AEF6-6E5E88EC83CD}" srcOrd="1" destOrd="0" presId="urn:microsoft.com/office/officeart/2005/8/layout/list1"/>
    <dgm:cxn modelId="{4C2869C1-B559-4D52-B94F-B1EF812B7886}" type="presParOf" srcId="{9694181C-1416-434D-AAB0-00657478111E}" destId="{50BDD505-80D8-46D9-93D8-8A993B67516B}" srcOrd="5" destOrd="0" presId="urn:microsoft.com/office/officeart/2005/8/layout/list1"/>
    <dgm:cxn modelId="{F51B45C0-89DD-4A43-909E-22512DAF927E}" type="presParOf" srcId="{9694181C-1416-434D-AAB0-00657478111E}" destId="{FB0D696A-DA05-4C65-A212-FDFA416FA305}" srcOrd="6" destOrd="0" presId="urn:microsoft.com/office/officeart/2005/8/layout/list1"/>
    <dgm:cxn modelId="{C97E47A4-3C52-41C3-9CD9-9D4889C19221}" type="presParOf" srcId="{9694181C-1416-434D-AAB0-00657478111E}" destId="{68E75E8A-516F-48FA-8080-3F119E125756}" srcOrd="7" destOrd="0" presId="urn:microsoft.com/office/officeart/2005/8/layout/list1"/>
    <dgm:cxn modelId="{54275A47-822D-45FE-8937-93ABA6FA99D1}" type="presParOf" srcId="{9694181C-1416-434D-AAB0-00657478111E}" destId="{4E7F178C-E25D-464A-A74B-E95F3F785C17}" srcOrd="8" destOrd="0" presId="urn:microsoft.com/office/officeart/2005/8/layout/list1"/>
    <dgm:cxn modelId="{A76447A6-94AB-4918-A491-37F4346E3A4F}" type="presParOf" srcId="{4E7F178C-E25D-464A-A74B-E95F3F785C17}" destId="{62784CD0-B846-43C1-BA0C-EC7FA04856AB}" srcOrd="0" destOrd="0" presId="urn:microsoft.com/office/officeart/2005/8/layout/list1"/>
    <dgm:cxn modelId="{D72D5A21-ED0A-4D95-865B-7EFB251BE21A}" type="presParOf" srcId="{4E7F178C-E25D-464A-A74B-E95F3F785C17}" destId="{6461BA1B-CACD-4CCE-B439-5A2B35E80080}" srcOrd="1" destOrd="0" presId="urn:microsoft.com/office/officeart/2005/8/layout/list1"/>
    <dgm:cxn modelId="{AD10A62D-5EB5-497D-97D9-7A251ED59222}" type="presParOf" srcId="{9694181C-1416-434D-AAB0-00657478111E}" destId="{7001FF9D-4750-45A9-9DFC-1A7E3EFA5973}" srcOrd="9" destOrd="0" presId="urn:microsoft.com/office/officeart/2005/8/layout/list1"/>
    <dgm:cxn modelId="{3F388DDB-4B1F-48EF-BF79-86277EB0D560}" type="presParOf" srcId="{9694181C-1416-434D-AAB0-00657478111E}" destId="{24EA4DF5-4465-4DC0-8A14-613402C88379}" srcOrd="10" destOrd="0" presId="urn:microsoft.com/office/officeart/2005/8/layout/list1"/>
    <dgm:cxn modelId="{B4B5928D-231C-4D87-96E2-23C4FCF742B8}" type="presParOf" srcId="{9694181C-1416-434D-AAB0-00657478111E}" destId="{CCF02333-7395-4554-86E5-F6062237A6F2}" srcOrd="11" destOrd="0" presId="urn:microsoft.com/office/officeart/2005/8/layout/list1"/>
    <dgm:cxn modelId="{8E73A5BC-4D62-4043-B6C3-8517101C265A}" type="presParOf" srcId="{9694181C-1416-434D-AAB0-00657478111E}" destId="{A727F7A7-659F-4F28-8829-A21F085F2F5E}" srcOrd="12" destOrd="0" presId="urn:microsoft.com/office/officeart/2005/8/layout/list1"/>
    <dgm:cxn modelId="{ED0A9B12-158A-46D4-B204-AF4CF9B7666C}" type="presParOf" srcId="{A727F7A7-659F-4F28-8829-A21F085F2F5E}" destId="{F8E6F821-D5C5-4AE3-86B6-10E02E3D484D}" srcOrd="0" destOrd="0" presId="urn:microsoft.com/office/officeart/2005/8/layout/list1"/>
    <dgm:cxn modelId="{9DEA8F47-C54B-4340-98AB-697F6EFA2F64}" type="presParOf" srcId="{A727F7A7-659F-4F28-8829-A21F085F2F5E}" destId="{44C4C078-18DF-4288-BC42-A499B45CA1FE}" srcOrd="1" destOrd="0" presId="urn:microsoft.com/office/officeart/2005/8/layout/list1"/>
    <dgm:cxn modelId="{3098D503-9B5C-4258-AC04-17A34FB8C283}" type="presParOf" srcId="{9694181C-1416-434D-AAB0-00657478111E}" destId="{3B99A741-E753-4A7C-B4A0-5BF2195FC6D6}" srcOrd="13" destOrd="0" presId="urn:microsoft.com/office/officeart/2005/8/layout/list1"/>
    <dgm:cxn modelId="{40E1FE5D-BDDA-4D44-9EF0-C4E277909F47}" type="presParOf" srcId="{9694181C-1416-434D-AAB0-00657478111E}" destId="{5F1CDBF3-09D7-4B63-9494-344E0AA4512E}" srcOrd="14" destOrd="0" presId="urn:microsoft.com/office/officeart/2005/8/layout/list1"/>
    <dgm:cxn modelId="{FE33F076-0D25-45A8-BC69-DC38D2FF0D5F}" type="presParOf" srcId="{9694181C-1416-434D-AAB0-00657478111E}" destId="{F814929A-4904-4B9B-B20C-7DF9AE9334E7}" srcOrd="15" destOrd="0" presId="urn:microsoft.com/office/officeart/2005/8/layout/list1"/>
    <dgm:cxn modelId="{272AE890-2D9B-4065-B8FD-8574820E28E2}" type="presParOf" srcId="{9694181C-1416-434D-AAB0-00657478111E}" destId="{09ED4558-CF4F-49E3-9D91-AB6B4513D9A6}" srcOrd="16" destOrd="0" presId="urn:microsoft.com/office/officeart/2005/8/layout/list1"/>
    <dgm:cxn modelId="{05D36AE5-D2F3-4CD0-ADAE-67A46F49C32A}" type="presParOf" srcId="{09ED4558-CF4F-49E3-9D91-AB6B4513D9A6}" destId="{1C0A4DE9-BBA7-4AE8-84B5-D6DBDBE06716}" srcOrd="0" destOrd="0" presId="urn:microsoft.com/office/officeart/2005/8/layout/list1"/>
    <dgm:cxn modelId="{E0EE32B7-41C9-48FA-ABAB-DB7BCB48113A}" type="presParOf" srcId="{09ED4558-CF4F-49E3-9D91-AB6B4513D9A6}" destId="{5B5B4520-D88B-4A36-9845-505483E6B1DB}" srcOrd="1" destOrd="0" presId="urn:microsoft.com/office/officeart/2005/8/layout/list1"/>
    <dgm:cxn modelId="{296D027A-DDBF-4180-9440-26830E56B1BD}" type="presParOf" srcId="{9694181C-1416-434D-AAB0-00657478111E}" destId="{B492EC18-677D-4243-B344-D5AB8018918E}" srcOrd="17" destOrd="0" presId="urn:microsoft.com/office/officeart/2005/8/layout/list1"/>
    <dgm:cxn modelId="{4DCF2216-8DFE-4ACC-B7B7-74911112B76D}" type="presParOf" srcId="{9694181C-1416-434D-AAB0-00657478111E}" destId="{E6442952-1BC7-484D-9A99-CCAA30A63E1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370602-C2CD-4239-A7CC-88ACF76006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64C27C-A794-48A2-B345-620C29B841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 of LocalStorage is not allowed.</a:t>
          </a:r>
        </a:p>
      </dgm:t>
    </dgm:pt>
    <dgm:pt modelId="{8DB6F8A2-6AA5-40DE-91CC-1A439CE1ED55}" type="parTrans" cxnId="{637D3A5D-E14E-461E-87A9-E95544A73C75}">
      <dgm:prSet/>
      <dgm:spPr/>
      <dgm:t>
        <a:bodyPr/>
        <a:lstStyle/>
        <a:p>
          <a:endParaRPr lang="en-US"/>
        </a:p>
      </dgm:t>
    </dgm:pt>
    <dgm:pt modelId="{E502232D-043D-45FF-B5FC-550A22941143}" type="sibTrans" cxnId="{637D3A5D-E14E-461E-87A9-E95544A73C75}">
      <dgm:prSet/>
      <dgm:spPr/>
      <dgm:t>
        <a:bodyPr/>
        <a:lstStyle/>
        <a:p>
          <a:endParaRPr lang="en-US"/>
        </a:p>
      </dgm:t>
    </dgm:pt>
    <dgm:pt modelId="{0C2C9FFF-A27D-402A-926C-1E4E6C94D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 of cookie and session is not allowed.</a:t>
          </a:r>
        </a:p>
      </dgm:t>
    </dgm:pt>
    <dgm:pt modelId="{4879C60D-0BC6-4B44-924F-A1ADB5A79716}" type="parTrans" cxnId="{DE8BE048-45FB-42E1-A9A0-6E4D4A4387CA}">
      <dgm:prSet/>
      <dgm:spPr/>
      <dgm:t>
        <a:bodyPr/>
        <a:lstStyle/>
        <a:p>
          <a:endParaRPr lang="en-US"/>
        </a:p>
      </dgm:t>
    </dgm:pt>
    <dgm:pt modelId="{F9A6964D-B298-4604-86E5-21264E8BEBA5}" type="sibTrans" cxnId="{DE8BE048-45FB-42E1-A9A0-6E4D4A4387CA}">
      <dgm:prSet/>
      <dgm:spPr/>
      <dgm:t>
        <a:bodyPr/>
        <a:lstStyle/>
        <a:p>
          <a:endParaRPr lang="en-US"/>
        </a:p>
      </dgm:t>
    </dgm:pt>
    <dgm:pt modelId="{47CCE1BC-5CE7-40BB-BC22-C5D8DA707E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BFF is used to cache temporary data.</a:t>
          </a:r>
        </a:p>
      </dgm:t>
    </dgm:pt>
    <dgm:pt modelId="{71D908C6-58FE-453C-97AD-E25EC83591C9}" type="parTrans" cxnId="{01FB0BC0-7C33-46F4-AFA6-4197A37511D0}">
      <dgm:prSet/>
      <dgm:spPr/>
      <dgm:t>
        <a:bodyPr/>
        <a:lstStyle/>
        <a:p>
          <a:endParaRPr lang="en-US"/>
        </a:p>
      </dgm:t>
    </dgm:pt>
    <dgm:pt modelId="{A2B80980-4141-4CE7-9E67-090D169BC7FB}" type="sibTrans" cxnId="{01FB0BC0-7C33-46F4-AFA6-4197A37511D0}">
      <dgm:prSet/>
      <dgm:spPr/>
      <dgm:t>
        <a:bodyPr/>
        <a:lstStyle/>
        <a:p>
          <a:endParaRPr lang="en-US"/>
        </a:p>
      </dgm:t>
    </dgm:pt>
    <dgm:pt modelId="{AE073136-5CE6-4129-8669-B3BA33EC1D71}" type="pres">
      <dgm:prSet presAssocID="{E0370602-C2CD-4239-A7CC-88ACF7600601}" presName="root" presStyleCnt="0">
        <dgm:presLayoutVars>
          <dgm:dir/>
          <dgm:resizeHandles val="exact"/>
        </dgm:presLayoutVars>
      </dgm:prSet>
      <dgm:spPr/>
    </dgm:pt>
    <dgm:pt modelId="{C4447F50-07C7-43ED-BFC1-0A8F7F745ADB}" type="pres">
      <dgm:prSet presAssocID="{6F64C27C-A794-48A2-B345-620C29B841E0}" presName="compNode" presStyleCnt="0"/>
      <dgm:spPr/>
    </dgm:pt>
    <dgm:pt modelId="{378D3E24-6573-46A7-A2E4-DBB9599A77AD}" type="pres">
      <dgm:prSet presAssocID="{6F64C27C-A794-48A2-B345-620C29B841E0}" presName="bgRect" presStyleLbl="bgShp" presStyleIdx="0" presStyleCnt="3"/>
      <dgm:spPr/>
    </dgm:pt>
    <dgm:pt modelId="{941A98BB-8D2B-4BFC-8F0A-877D9841E614}" type="pres">
      <dgm:prSet presAssocID="{6F64C27C-A794-48A2-B345-620C29B841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CE6538D3-DB41-4164-B300-4B78957E731B}" type="pres">
      <dgm:prSet presAssocID="{6F64C27C-A794-48A2-B345-620C29B841E0}" presName="spaceRect" presStyleCnt="0"/>
      <dgm:spPr/>
    </dgm:pt>
    <dgm:pt modelId="{93CEA936-B818-458C-B991-8C0E9C82A374}" type="pres">
      <dgm:prSet presAssocID="{6F64C27C-A794-48A2-B345-620C29B841E0}" presName="parTx" presStyleLbl="revTx" presStyleIdx="0" presStyleCnt="3">
        <dgm:presLayoutVars>
          <dgm:chMax val="0"/>
          <dgm:chPref val="0"/>
        </dgm:presLayoutVars>
      </dgm:prSet>
      <dgm:spPr/>
    </dgm:pt>
    <dgm:pt modelId="{2542EA1C-7ABA-4CAF-AE79-038D21A6698E}" type="pres">
      <dgm:prSet presAssocID="{E502232D-043D-45FF-B5FC-550A22941143}" presName="sibTrans" presStyleCnt="0"/>
      <dgm:spPr/>
    </dgm:pt>
    <dgm:pt modelId="{FED42B55-9DAA-4913-AF2B-8F98B1544A69}" type="pres">
      <dgm:prSet presAssocID="{0C2C9FFF-A27D-402A-926C-1E4E6C94DA22}" presName="compNode" presStyleCnt="0"/>
      <dgm:spPr/>
    </dgm:pt>
    <dgm:pt modelId="{4066C687-B84F-41CE-A263-07EAA47A72AE}" type="pres">
      <dgm:prSet presAssocID="{0C2C9FFF-A27D-402A-926C-1E4E6C94DA22}" presName="bgRect" presStyleLbl="bgShp" presStyleIdx="1" presStyleCnt="3"/>
      <dgm:spPr/>
    </dgm:pt>
    <dgm:pt modelId="{90C737F4-F1CD-47BA-91F3-F987AE968083}" type="pres">
      <dgm:prSet presAssocID="{0C2C9FFF-A27D-402A-926C-1E4E6C94DA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dit"/>
        </a:ext>
      </dgm:extLst>
    </dgm:pt>
    <dgm:pt modelId="{B22C8167-37E9-4662-A234-1C0B3F986447}" type="pres">
      <dgm:prSet presAssocID="{0C2C9FFF-A27D-402A-926C-1E4E6C94DA22}" presName="spaceRect" presStyleCnt="0"/>
      <dgm:spPr/>
    </dgm:pt>
    <dgm:pt modelId="{DBE94BD2-5DB8-4ECB-90F6-527F17CA5B17}" type="pres">
      <dgm:prSet presAssocID="{0C2C9FFF-A27D-402A-926C-1E4E6C94DA22}" presName="parTx" presStyleLbl="revTx" presStyleIdx="1" presStyleCnt="3">
        <dgm:presLayoutVars>
          <dgm:chMax val="0"/>
          <dgm:chPref val="0"/>
        </dgm:presLayoutVars>
      </dgm:prSet>
      <dgm:spPr/>
    </dgm:pt>
    <dgm:pt modelId="{36B011B1-59EF-4AC1-9B61-0BEF2B3AECBF}" type="pres">
      <dgm:prSet presAssocID="{F9A6964D-B298-4604-86E5-21264E8BEBA5}" presName="sibTrans" presStyleCnt="0"/>
      <dgm:spPr/>
    </dgm:pt>
    <dgm:pt modelId="{7591B798-13AE-45D3-BD52-C845C10F2C1F}" type="pres">
      <dgm:prSet presAssocID="{47CCE1BC-5CE7-40BB-BC22-C5D8DA707EC1}" presName="compNode" presStyleCnt="0"/>
      <dgm:spPr/>
    </dgm:pt>
    <dgm:pt modelId="{8B947043-0DF8-4C35-89FA-7772CF1F3D4A}" type="pres">
      <dgm:prSet presAssocID="{47CCE1BC-5CE7-40BB-BC22-C5D8DA707EC1}" presName="bgRect" presStyleLbl="bgShp" presStyleIdx="2" presStyleCnt="3"/>
      <dgm:spPr/>
    </dgm:pt>
    <dgm:pt modelId="{AFB3E22A-033E-4EBB-A704-00FEF77D95C7}" type="pres">
      <dgm:prSet presAssocID="{47CCE1BC-5CE7-40BB-BC22-C5D8DA707E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ur avec un remplissage uni"/>
        </a:ext>
      </dgm:extLst>
    </dgm:pt>
    <dgm:pt modelId="{8D219B84-B616-4494-9762-44C9AD091C73}" type="pres">
      <dgm:prSet presAssocID="{47CCE1BC-5CE7-40BB-BC22-C5D8DA707EC1}" presName="spaceRect" presStyleCnt="0"/>
      <dgm:spPr/>
    </dgm:pt>
    <dgm:pt modelId="{0AC87737-8994-4A35-BC87-35B4021A31FE}" type="pres">
      <dgm:prSet presAssocID="{47CCE1BC-5CE7-40BB-BC22-C5D8DA707E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EC1925-CB1D-4DFA-8745-178BCBEF7417}" type="presOf" srcId="{0C2C9FFF-A27D-402A-926C-1E4E6C94DA22}" destId="{DBE94BD2-5DB8-4ECB-90F6-527F17CA5B17}" srcOrd="0" destOrd="0" presId="urn:microsoft.com/office/officeart/2018/2/layout/IconVerticalSolidList"/>
    <dgm:cxn modelId="{637D3A5D-E14E-461E-87A9-E95544A73C75}" srcId="{E0370602-C2CD-4239-A7CC-88ACF7600601}" destId="{6F64C27C-A794-48A2-B345-620C29B841E0}" srcOrd="0" destOrd="0" parTransId="{8DB6F8A2-6AA5-40DE-91CC-1A439CE1ED55}" sibTransId="{E502232D-043D-45FF-B5FC-550A22941143}"/>
    <dgm:cxn modelId="{DE8BE048-45FB-42E1-A9A0-6E4D4A4387CA}" srcId="{E0370602-C2CD-4239-A7CC-88ACF7600601}" destId="{0C2C9FFF-A27D-402A-926C-1E4E6C94DA22}" srcOrd="1" destOrd="0" parTransId="{4879C60D-0BC6-4B44-924F-A1ADB5A79716}" sibTransId="{F9A6964D-B298-4604-86E5-21264E8BEBA5}"/>
    <dgm:cxn modelId="{E2D5B4BC-51E2-4B02-BCFE-CDABD49C60F4}" type="presOf" srcId="{6F64C27C-A794-48A2-B345-620C29B841E0}" destId="{93CEA936-B818-458C-B991-8C0E9C82A374}" srcOrd="0" destOrd="0" presId="urn:microsoft.com/office/officeart/2018/2/layout/IconVerticalSolidList"/>
    <dgm:cxn modelId="{01FB0BC0-7C33-46F4-AFA6-4197A37511D0}" srcId="{E0370602-C2CD-4239-A7CC-88ACF7600601}" destId="{47CCE1BC-5CE7-40BB-BC22-C5D8DA707EC1}" srcOrd="2" destOrd="0" parTransId="{71D908C6-58FE-453C-97AD-E25EC83591C9}" sibTransId="{A2B80980-4141-4CE7-9E67-090D169BC7FB}"/>
    <dgm:cxn modelId="{0BDF28C7-9C96-4AF6-B1AA-AB05A100A66B}" type="presOf" srcId="{E0370602-C2CD-4239-A7CC-88ACF7600601}" destId="{AE073136-5CE6-4129-8669-B3BA33EC1D71}" srcOrd="0" destOrd="0" presId="urn:microsoft.com/office/officeart/2018/2/layout/IconVerticalSolidList"/>
    <dgm:cxn modelId="{F94E2EF7-2903-4217-B57B-70085B164B60}" type="presOf" srcId="{47CCE1BC-5CE7-40BB-BC22-C5D8DA707EC1}" destId="{0AC87737-8994-4A35-BC87-35B4021A31FE}" srcOrd="0" destOrd="0" presId="urn:microsoft.com/office/officeart/2018/2/layout/IconVerticalSolidList"/>
    <dgm:cxn modelId="{C47BB647-CAEC-40E4-B151-EC7723048CB5}" type="presParOf" srcId="{AE073136-5CE6-4129-8669-B3BA33EC1D71}" destId="{C4447F50-07C7-43ED-BFC1-0A8F7F745ADB}" srcOrd="0" destOrd="0" presId="urn:microsoft.com/office/officeart/2018/2/layout/IconVerticalSolidList"/>
    <dgm:cxn modelId="{4C050C80-06BD-45C3-8EAC-8474641616BD}" type="presParOf" srcId="{C4447F50-07C7-43ED-BFC1-0A8F7F745ADB}" destId="{378D3E24-6573-46A7-A2E4-DBB9599A77AD}" srcOrd="0" destOrd="0" presId="urn:microsoft.com/office/officeart/2018/2/layout/IconVerticalSolidList"/>
    <dgm:cxn modelId="{0AE97DDE-9076-46F6-A2D8-72AD98DB3827}" type="presParOf" srcId="{C4447F50-07C7-43ED-BFC1-0A8F7F745ADB}" destId="{941A98BB-8D2B-4BFC-8F0A-877D9841E614}" srcOrd="1" destOrd="0" presId="urn:microsoft.com/office/officeart/2018/2/layout/IconVerticalSolidList"/>
    <dgm:cxn modelId="{96119ADD-FE80-4404-98F5-A344A0F378D9}" type="presParOf" srcId="{C4447F50-07C7-43ED-BFC1-0A8F7F745ADB}" destId="{CE6538D3-DB41-4164-B300-4B78957E731B}" srcOrd="2" destOrd="0" presId="urn:microsoft.com/office/officeart/2018/2/layout/IconVerticalSolidList"/>
    <dgm:cxn modelId="{0AFC3028-C572-4AF3-B3CC-C89A5F3629D3}" type="presParOf" srcId="{C4447F50-07C7-43ED-BFC1-0A8F7F745ADB}" destId="{93CEA936-B818-458C-B991-8C0E9C82A374}" srcOrd="3" destOrd="0" presId="urn:microsoft.com/office/officeart/2018/2/layout/IconVerticalSolidList"/>
    <dgm:cxn modelId="{836412EB-AD19-4593-82AD-2AE848393812}" type="presParOf" srcId="{AE073136-5CE6-4129-8669-B3BA33EC1D71}" destId="{2542EA1C-7ABA-4CAF-AE79-038D21A6698E}" srcOrd="1" destOrd="0" presId="urn:microsoft.com/office/officeart/2018/2/layout/IconVerticalSolidList"/>
    <dgm:cxn modelId="{3B2783B5-75D8-4F9E-B5B7-37A35F1CE573}" type="presParOf" srcId="{AE073136-5CE6-4129-8669-B3BA33EC1D71}" destId="{FED42B55-9DAA-4913-AF2B-8F98B1544A69}" srcOrd="2" destOrd="0" presId="urn:microsoft.com/office/officeart/2018/2/layout/IconVerticalSolidList"/>
    <dgm:cxn modelId="{8C105CD8-F72E-4D06-9D07-E8FBED2F4452}" type="presParOf" srcId="{FED42B55-9DAA-4913-AF2B-8F98B1544A69}" destId="{4066C687-B84F-41CE-A263-07EAA47A72AE}" srcOrd="0" destOrd="0" presId="urn:microsoft.com/office/officeart/2018/2/layout/IconVerticalSolidList"/>
    <dgm:cxn modelId="{C9CE91A6-2916-4ECC-8B47-8F4A1F542424}" type="presParOf" srcId="{FED42B55-9DAA-4913-AF2B-8F98B1544A69}" destId="{90C737F4-F1CD-47BA-91F3-F987AE968083}" srcOrd="1" destOrd="0" presId="urn:microsoft.com/office/officeart/2018/2/layout/IconVerticalSolidList"/>
    <dgm:cxn modelId="{4985E72A-9F6B-4609-9A2A-F3B2F4E256E1}" type="presParOf" srcId="{FED42B55-9DAA-4913-AF2B-8F98B1544A69}" destId="{B22C8167-37E9-4662-A234-1C0B3F986447}" srcOrd="2" destOrd="0" presId="urn:microsoft.com/office/officeart/2018/2/layout/IconVerticalSolidList"/>
    <dgm:cxn modelId="{B9CF4B8F-6165-4329-A8A7-DCD66267779F}" type="presParOf" srcId="{FED42B55-9DAA-4913-AF2B-8F98B1544A69}" destId="{DBE94BD2-5DB8-4ECB-90F6-527F17CA5B17}" srcOrd="3" destOrd="0" presId="urn:microsoft.com/office/officeart/2018/2/layout/IconVerticalSolidList"/>
    <dgm:cxn modelId="{B0E07DB2-1DD9-4D2B-A886-10D911E46D8F}" type="presParOf" srcId="{AE073136-5CE6-4129-8669-B3BA33EC1D71}" destId="{36B011B1-59EF-4AC1-9B61-0BEF2B3AECBF}" srcOrd="3" destOrd="0" presId="urn:microsoft.com/office/officeart/2018/2/layout/IconVerticalSolidList"/>
    <dgm:cxn modelId="{735CA1D0-4F7C-4FBF-BBCF-520D1CD90389}" type="presParOf" srcId="{AE073136-5CE6-4129-8669-B3BA33EC1D71}" destId="{7591B798-13AE-45D3-BD52-C845C10F2C1F}" srcOrd="4" destOrd="0" presId="urn:microsoft.com/office/officeart/2018/2/layout/IconVerticalSolidList"/>
    <dgm:cxn modelId="{4C63A484-4151-4A50-B1EF-4D6BD63E68C8}" type="presParOf" srcId="{7591B798-13AE-45D3-BD52-C845C10F2C1F}" destId="{8B947043-0DF8-4C35-89FA-7772CF1F3D4A}" srcOrd="0" destOrd="0" presId="urn:microsoft.com/office/officeart/2018/2/layout/IconVerticalSolidList"/>
    <dgm:cxn modelId="{59380B26-07B3-4F37-81CC-3B364C0ECC24}" type="presParOf" srcId="{7591B798-13AE-45D3-BD52-C845C10F2C1F}" destId="{AFB3E22A-033E-4EBB-A704-00FEF77D95C7}" srcOrd="1" destOrd="0" presId="urn:microsoft.com/office/officeart/2018/2/layout/IconVerticalSolidList"/>
    <dgm:cxn modelId="{1349A60B-1AF8-4922-B552-1CFAF6BDB4B9}" type="presParOf" srcId="{7591B798-13AE-45D3-BD52-C845C10F2C1F}" destId="{8D219B84-B616-4494-9762-44C9AD091C73}" srcOrd="2" destOrd="0" presId="urn:microsoft.com/office/officeart/2018/2/layout/IconVerticalSolidList"/>
    <dgm:cxn modelId="{0D111699-47B8-4F2B-B5FF-23DE86BBACBE}" type="presParOf" srcId="{7591B798-13AE-45D3-BD52-C845C10F2C1F}" destId="{0AC87737-8994-4A35-BC87-35B4021A31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814D9F9-1DDD-4AB4-A4D9-7782DF3D60C4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01B257-6EF6-4B99-B2DE-281844A7CD0D}">
      <dgm:prSet phldrT="[Texte]"/>
      <dgm:spPr/>
      <dgm:t>
        <a:bodyPr/>
        <a:lstStyle/>
        <a:p>
          <a:r>
            <a:rPr lang="en-US"/>
            <a:t>Routing should not be done at the render level.</a:t>
          </a:r>
        </a:p>
      </dgm:t>
    </dgm:pt>
    <dgm:pt modelId="{FC6455A4-77B1-480F-8350-A6FC95F796E6}" type="parTrans" cxnId="{9164DA50-D48D-48D4-9F6E-3C358830695D}">
      <dgm:prSet/>
      <dgm:spPr/>
      <dgm:t>
        <a:bodyPr/>
        <a:lstStyle/>
        <a:p>
          <a:endParaRPr lang="en-US"/>
        </a:p>
      </dgm:t>
    </dgm:pt>
    <dgm:pt modelId="{8BFC3764-53A0-4C22-AEFD-ABCC2CC1F41E}" type="sibTrans" cxnId="{9164DA50-D48D-48D4-9F6E-3C358830695D}">
      <dgm:prSet/>
      <dgm:spPr/>
      <dgm:t>
        <a:bodyPr/>
        <a:lstStyle/>
        <a:p>
          <a:endParaRPr lang="en-US"/>
        </a:p>
      </dgm:t>
    </dgm:pt>
    <dgm:pt modelId="{33B956C8-4294-4E26-9A91-FC84029185F6}">
      <dgm:prSet phldrT="[Texte]"/>
      <dgm:spPr/>
      <dgm:t>
        <a:bodyPr/>
        <a:lstStyle/>
        <a:p>
          <a:r>
            <a:rPr lang="en-US"/>
            <a:t>The call to http services should not be made at the render level.</a:t>
          </a:r>
        </a:p>
      </dgm:t>
    </dgm:pt>
    <dgm:pt modelId="{2A07A8A4-6BB5-48DB-AFF6-4D69C9B4BCDD}" type="parTrans" cxnId="{4D43B715-E2B2-4598-B2FF-7876D34C608C}">
      <dgm:prSet/>
      <dgm:spPr/>
      <dgm:t>
        <a:bodyPr/>
        <a:lstStyle/>
        <a:p>
          <a:endParaRPr lang="en-US"/>
        </a:p>
      </dgm:t>
    </dgm:pt>
    <dgm:pt modelId="{B5E6F1BC-35A8-43E4-A3C7-1CC64E265D59}" type="sibTrans" cxnId="{4D43B715-E2B2-4598-B2FF-7876D34C608C}">
      <dgm:prSet/>
      <dgm:spPr/>
      <dgm:t>
        <a:bodyPr/>
        <a:lstStyle/>
        <a:p>
          <a:endParaRPr lang="en-US"/>
        </a:p>
      </dgm:t>
    </dgm:pt>
    <dgm:pt modelId="{BB6B2583-638F-41CF-A45D-38700DA45B96}">
      <dgm:prSet phldrT="[Texte]"/>
      <dgm:spPr/>
      <dgm:t>
        <a:bodyPr/>
        <a:lstStyle/>
        <a:p>
          <a:r>
            <a:rPr lang="en-US"/>
            <a:t>Instead, use </a:t>
          </a:r>
          <a:r>
            <a:rPr lang="en-US" err="1"/>
            <a:t>componentDidUpdate</a:t>
          </a:r>
          <a:r>
            <a:rPr lang="en-US"/>
            <a:t> or </a:t>
          </a:r>
          <a:r>
            <a:rPr lang="en-US" err="1"/>
            <a:t>componentDidMount</a:t>
          </a:r>
          <a:r>
            <a:rPr lang="en-US"/>
            <a:t>.</a:t>
          </a:r>
        </a:p>
      </dgm:t>
    </dgm:pt>
    <dgm:pt modelId="{08063E22-A0C5-4F72-ADDB-112A73935C5E}" type="parTrans" cxnId="{68722F33-73B5-4009-BE73-C8B02C85918F}">
      <dgm:prSet/>
      <dgm:spPr/>
      <dgm:t>
        <a:bodyPr/>
        <a:lstStyle/>
        <a:p>
          <a:endParaRPr lang="en-US"/>
        </a:p>
      </dgm:t>
    </dgm:pt>
    <dgm:pt modelId="{096E549A-DE2F-4BB3-B995-9C42DF4937FB}" type="sibTrans" cxnId="{68722F33-73B5-4009-BE73-C8B02C85918F}">
      <dgm:prSet/>
      <dgm:spPr/>
      <dgm:t>
        <a:bodyPr/>
        <a:lstStyle/>
        <a:p>
          <a:endParaRPr lang="en-US"/>
        </a:p>
      </dgm:t>
    </dgm:pt>
    <dgm:pt modelId="{6C8E60DB-1303-4C47-A8EE-108FDC0853E3}" type="pres">
      <dgm:prSet presAssocID="{9814D9F9-1DDD-4AB4-A4D9-7782DF3D60C4}" presName="linear" presStyleCnt="0">
        <dgm:presLayoutVars>
          <dgm:animLvl val="lvl"/>
          <dgm:resizeHandles val="exact"/>
        </dgm:presLayoutVars>
      </dgm:prSet>
      <dgm:spPr/>
    </dgm:pt>
    <dgm:pt modelId="{5E990AED-056B-442F-BAA2-50E2319C3138}" type="pres">
      <dgm:prSet presAssocID="{DA01B257-6EF6-4B99-B2DE-281844A7CD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469C84-C9AB-4A58-9160-9FFE373F3839}" type="pres">
      <dgm:prSet presAssocID="{8BFC3764-53A0-4C22-AEFD-ABCC2CC1F41E}" presName="spacer" presStyleCnt="0"/>
      <dgm:spPr/>
    </dgm:pt>
    <dgm:pt modelId="{FC5AE645-6C84-43A1-BB1E-AC85FC8620AF}" type="pres">
      <dgm:prSet presAssocID="{33B956C8-4294-4E26-9A91-FC84029185F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86F0A3-520B-4A78-8E13-32BD70CADCBF}" type="pres">
      <dgm:prSet presAssocID="{B5E6F1BC-35A8-43E4-A3C7-1CC64E265D59}" presName="spacer" presStyleCnt="0"/>
      <dgm:spPr/>
    </dgm:pt>
    <dgm:pt modelId="{55A2EE61-EA7D-4CDD-A6A0-03398F5E67CA}" type="pres">
      <dgm:prSet presAssocID="{BB6B2583-638F-41CF-A45D-38700DA45B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D43B715-E2B2-4598-B2FF-7876D34C608C}" srcId="{9814D9F9-1DDD-4AB4-A4D9-7782DF3D60C4}" destId="{33B956C8-4294-4E26-9A91-FC84029185F6}" srcOrd="1" destOrd="0" parTransId="{2A07A8A4-6BB5-48DB-AFF6-4D69C9B4BCDD}" sibTransId="{B5E6F1BC-35A8-43E4-A3C7-1CC64E265D59}"/>
    <dgm:cxn modelId="{68722F33-73B5-4009-BE73-C8B02C85918F}" srcId="{9814D9F9-1DDD-4AB4-A4D9-7782DF3D60C4}" destId="{BB6B2583-638F-41CF-A45D-38700DA45B96}" srcOrd="2" destOrd="0" parTransId="{08063E22-A0C5-4F72-ADDB-112A73935C5E}" sibTransId="{096E549A-DE2F-4BB3-B995-9C42DF4937FB}"/>
    <dgm:cxn modelId="{D50AD167-D13D-4F54-AAB0-DD0567A73BE6}" type="presOf" srcId="{9814D9F9-1DDD-4AB4-A4D9-7782DF3D60C4}" destId="{6C8E60DB-1303-4C47-A8EE-108FDC0853E3}" srcOrd="0" destOrd="0" presId="urn:microsoft.com/office/officeart/2005/8/layout/vList2"/>
    <dgm:cxn modelId="{4A68B149-501C-43F7-84C4-AF4FCE4B0913}" type="presOf" srcId="{33B956C8-4294-4E26-9A91-FC84029185F6}" destId="{FC5AE645-6C84-43A1-BB1E-AC85FC8620AF}" srcOrd="0" destOrd="0" presId="urn:microsoft.com/office/officeart/2005/8/layout/vList2"/>
    <dgm:cxn modelId="{A62C536F-4BE5-4019-AD13-9E94C171F633}" type="presOf" srcId="{DA01B257-6EF6-4B99-B2DE-281844A7CD0D}" destId="{5E990AED-056B-442F-BAA2-50E2319C3138}" srcOrd="0" destOrd="0" presId="urn:microsoft.com/office/officeart/2005/8/layout/vList2"/>
    <dgm:cxn modelId="{9164DA50-D48D-48D4-9F6E-3C358830695D}" srcId="{9814D9F9-1DDD-4AB4-A4D9-7782DF3D60C4}" destId="{DA01B257-6EF6-4B99-B2DE-281844A7CD0D}" srcOrd="0" destOrd="0" parTransId="{FC6455A4-77B1-480F-8350-A6FC95F796E6}" sibTransId="{8BFC3764-53A0-4C22-AEFD-ABCC2CC1F41E}"/>
    <dgm:cxn modelId="{C32049B1-6568-46E0-B41C-D8D9302AE06E}" type="presOf" srcId="{BB6B2583-638F-41CF-A45D-38700DA45B96}" destId="{55A2EE61-EA7D-4CDD-A6A0-03398F5E67CA}" srcOrd="0" destOrd="0" presId="urn:microsoft.com/office/officeart/2005/8/layout/vList2"/>
    <dgm:cxn modelId="{EDD9A6F1-0B6E-419B-955F-D051426307AE}" type="presParOf" srcId="{6C8E60DB-1303-4C47-A8EE-108FDC0853E3}" destId="{5E990AED-056B-442F-BAA2-50E2319C3138}" srcOrd="0" destOrd="0" presId="urn:microsoft.com/office/officeart/2005/8/layout/vList2"/>
    <dgm:cxn modelId="{DFFF777B-BD79-479E-B6D7-4786646E9D0A}" type="presParOf" srcId="{6C8E60DB-1303-4C47-A8EE-108FDC0853E3}" destId="{8E469C84-C9AB-4A58-9160-9FFE373F3839}" srcOrd="1" destOrd="0" presId="urn:microsoft.com/office/officeart/2005/8/layout/vList2"/>
    <dgm:cxn modelId="{68892382-C9C8-4A8E-A12B-07000B7C575C}" type="presParOf" srcId="{6C8E60DB-1303-4C47-A8EE-108FDC0853E3}" destId="{FC5AE645-6C84-43A1-BB1E-AC85FC8620AF}" srcOrd="2" destOrd="0" presId="urn:microsoft.com/office/officeart/2005/8/layout/vList2"/>
    <dgm:cxn modelId="{937E1BA2-71D1-4D43-B081-67BCD89826E0}" type="presParOf" srcId="{6C8E60DB-1303-4C47-A8EE-108FDC0853E3}" destId="{2586F0A3-520B-4A78-8E13-32BD70CADCBF}" srcOrd="3" destOrd="0" presId="urn:microsoft.com/office/officeart/2005/8/layout/vList2"/>
    <dgm:cxn modelId="{9F91CCDD-4E29-45E4-94D6-7834D1E1D48F}" type="presParOf" srcId="{6C8E60DB-1303-4C47-A8EE-108FDC0853E3}" destId="{55A2EE61-EA7D-4CDD-A6A0-03398F5E67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9C419B8-785D-495F-A6EB-BF0EE4C4E5B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3068D5-452D-4A01-8A3B-C236B55BAA6E}">
      <dgm:prSet phldrT="[Texte]"/>
      <dgm:spPr/>
      <dgm:t>
        <a:bodyPr/>
        <a:lstStyle/>
        <a:p>
          <a:r>
            <a:rPr lang="fr-FR">
              <a:solidFill>
                <a:srgbClr val="FF0000"/>
              </a:solidFill>
            </a:rPr>
            <a:t>Dont’: </a:t>
          </a:r>
          <a:r>
            <a:rPr lang="fr-FR"/>
            <a:t>Big Components.</a:t>
          </a:r>
          <a:endParaRPr lang="en-US"/>
        </a:p>
      </dgm:t>
    </dgm:pt>
    <dgm:pt modelId="{D0647D69-A97F-499C-A9D4-A2070762B9C5}" type="parTrans" cxnId="{E04512D0-91C9-4710-BE28-1434243ED16D}">
      <dgm:prSet/>
      <dgm:spPr/>
      <dgm:t>
        <a:bodyPr/>
        <a:lstStyle/>
        <a:p>
          <a:endParaRPr lang="en-US"/>
        </a:p>
      </dgm:t>
    </dgm:pt>
    <dgm:pt modelId="{167AB9F3-639F-4158-9152-A4772A87954C}" type="sibTrans" cxnId="{E04512D0-91C9-4710-BE28-1434243ED16D}">
      <dgm:prSet/>
      <dgm:spPr/>
      <dgm:t>
        <a:bodyPr/>
        <a:lstStyle/>
        <a:p>
          <a:endParaRPr lang="en-US"/>
        </a:p>
      </dgm:t>
    </dgm:pt>
    <dgm:pt modelId="{DE1695D0-9A2B-4077-BB1F-886C429FA0D0}">
      <dgm:prSet phldrT="[Texte]"/>
      <dgm:spPr/>
      <dgm:t>
        <a:bodyPr/>
        <a:lstStyle/>
        <a:p>
          <a:r>
            <a:rPr lang="fr-FR">
              <a:solidFill>
                <a:srgbClr val="00B050"/>
              </a:solidFill>
            </a:rPr>
            <a:t>Do: </a:t>
          </a:r>
          <a:r>
            <a:rPr lang="en-US"/>
            <a:t>Composition, Progressive Abstraction.</a:t>
          </a:r>
        </a:p>
      </dgm:t>
    </dgm:pt>
    <dgm:pt modelId="{1855697D-C630-4C00-9F78-A0EE0695AA81}" type="parTrans" cxnId="{51172876-EC22-4684-8420-25AE376CA034}">
      <dgm:prSet/>
      <dgm:spPr/>
      <dgm:t>
        <a:bodyPr/>
        <a:lstStyle/>
        <a:p>
          <a:endParaRPr lang="en-US"/>
        </a:p>
      </dgm:t>
    </dgm:pt>
    <dgm:pt modelId="{2553446F-A308-4338-BFAF-C53C672ACBDE}" type="sibTrans" cxnId="{51172876-EC22-4684-8420-25AE376CA034}">
      <dgm:prSet/>
      <dgm:spPr/>
      <dgm:t>
        <a:bodyPr/>
        <a:lstStyle/>
        <a:p>
          <a:endParaRPr lang="en-US"/>
        </a:p>
      </dgm:t>
    </dgm:pt>
    <dgm:pt modelId="{7A8CAC88-3BBE-4C72-99DF-38FC72A2C5F9}" type="pres">
      <dgm:prSet presAssocID="{29C419B8-785D-495F-A6EB-BF0EE4C4E5B9}" presName="vert0" presStyleCnt="0">
        <dgm:presLayoutVars>
          <dgm:dir/>
          <dgm:animOne val="branch"/>
          <dgm:animLvl val="lvl"/>
        </dgm:presLayoutVars>
      </dgm:prSet>
      <dgm:spPr/>
    </dgm:pt>
    <dgm:pt modelId="{CA790AAF-F44B-4A90-98A1-CB193966E812}" type="pres">
      <dgm:prSet presAssocID="{8E3068D5-452D-4A01-8A3B-C236B55BAA6E}" presName="thickLine" presStyleLbl="alignNode1" presStyleIdx="0" presStyleCnt="2"/>
      <dgm:spPr/>
    </dgm:pt>
    <dgm:pt modelId="{017B1BF2-A667-4F59-A4F6-98D53D8A14ED}" type="pres">
      <dgm:prSet presAssocID="{8E3068D5-452D-4A01-8A3B-C236B55BAA6E}" presName="horz1" presStyleCnt="0"/>
      <dgm:spPr/>
    </dgm:pt>
    <dgm:pt modelId="{2814D0C2-0199-47AB-ADE5-94C8B5130356}" type="pres">
      <dgm:prSet presAssocID="{8E3068D5-452D-4A01-8A3B-C236B55BAA6E}" presName="tx1" presStyleLbl="revTx" presStyleIdx="0" presStyleCnt="2"/>
      <dgm:spPr/>
    </dgm:pt>
    <dgm:pt modelId="{CD0AA7A6-2435-42DF-B40A-BBF73E8B7E3F}" type="pres">
      <dgm:prSet presAssocID="{8E3068D5-452D-4A01-8A3B-C236B55BAA6E}" presName="vert1" presStyleCnt="0"/>
      <dgm:spPr/>
    </dgm:pt>
    <dgm:pt modelId="{8085405E-EBB0-48AF-8D91-23368420E481}" type="pres">
      <dgm:prSet presAssocID="{DE1695D0-9A2B-4077-BB1F-886C429FA0D0}" presName="thickLine" presStyleLbl="alignNode1" presStyleIdx="1" presStyleCnt="2"/>
      <dgm:spPr/>
    </dgm:pt>
    <dgm:pt modelId="{E5BD0772-B359-4F98-81E5-BC2D8D129A1B}" type="pres">
      <dgm:prSet presAssocID="{DE1695D0-9A2B-4077-BB1F-886C429FA0D0}" presName="horz1" presStyleCnt="0"/>
      <dgm:spPr/>
    </dgm:pt>
    <dgm:pt modelId="{DC61F668-9F83-4C88-8E79-DA34C2746D8C}" type="pres">
      <dgm:prSet presAssocID="{DE1695D0-9A2B-4077-BB1F-886C429FA0D0}" presName="tx1" presStyleLbl="revTx" presStyleIdx="1" presStyleCnt="2"/>
      <dgm:spPr/>
    </dgm:pt>
    <dgm:pt modelId="{463F3190-1D43-4168-9074-E5D62F96E0EF}" type="pres">
      <dgm:prSet presAssocID="{DE1695D0-9A2B-4077-BB1F-886C429FA0D0}" presName="vert1" presStyleCnt="0"/>
      <dgm:spPr/>
    </dgm:pt>
  </dgm:ptLst>
  <dgm:cxnLst>
    <dgm:cxn modelId="{51172876-EC22-4684-8420-25AE376CA034}" srcId="{29C419B8-785D-495F-A6EB-BF0EE4C4E5B9}" destId="{DE1695D0-9A2B-4077-BB1F-886C429FA0D0}" srcOrd="1" destOrd="0" parTransId="{1855697D-C630-4C00-9F78-A0EE0695AA81}" sibTransId="{2553446F-A308-4338-BFAF-C53C672ACBDE}"/>
    <dgm:cxn modelId="{9638E878-7BFA-4FF0-AB21-6FC9A3027FBB}" type="presOf" srcId="{8E3068D5-452D-4A01-8A3B-C236B55BAA6E}" destId="{2814D0C2-0199-47AB-ADE5-94C8B5130356}" srcOrd="0" destOrd="0" presId="urn:microsoft.com/office/officeart/2008/layout/LinedList"/>
    <dgm:cxn modelId="{9D563CB8-FA93-4B3F-9BBD-4B98761EEAB7}" type="presOf" srcId="{DE1695D0-9A2B-4077-BB1F-886C429FA0D0}" destId="{DC61F668-9F83-4C88-8E79-DA34C2746D8C}" srcOrd="0" destOrd="0" presId="urn:microsoft.com/office/officeart/2008/layout/LinedList"/>
    <dgm:cxn modelId="{E04512D0-91C9-4710-BE28-1434243ED16D}" srcId="{29C419B8-785D-495F-A6EB-BF0EE4C4E5B9}" destId="{8E3068D5-452D-4A01-8A3B-C236B55BAA6E}" srcOrd="0" destOrd="0" parTransId="{D0647D69-A97F-499C-A9D4-A2070762B9C5}" sibTransId="{167AB9F3-639F-4158-9152-A4772A87954C}"/>
    <dgm:cxn modelId="{A22E5EFA-934E-447D-B908-D0A898124F34}" type="presOf" srcId="{29C419B8-785D-495F-A6EB-BF0EE4C4E5B9}" destId="{7A8CAC88-3BBE-4C72-99DF-38FC72A2C5F9}" srcOrd="0" destOrd="0" presId="urn:microsoft.com/office/officeart/2008/layout/LinedList"/>
    <dgm:cxn modelId="{C9D0D9D8-C6D1-421F-87BA-F6B02185C98E}" type="presParOf" srcId="{7A8CAC88-3BBE-4C72-99DF-38FC72A2C5F9}" destId="{CA790AAF-F44B-4A90-98A1-CB193966E812}" srcOrd="0" destOrd="0" presId="urn:microsoft.com/office/officeart/2008/layout/LinedList"/>
    <dgm:cxn modelId="{FE321AC5-2F18-49B5-ABD1-CF9C4E67FC9F}" type="presParOf" srcId="{7A8CAC88-3BBE-4C72-99DF-38FC72A2C5F9}" destId="{017B1BF2-A667-4F59-A4F6-98D53D8A14ED}" srcOrd="1" destOrd="0" presId="urn:microsoft.com/office/officeart/2008/layout/LinedList"/>
    <dgm:cxn modelId="{B6F51392-2438-47AA-8B12-FA9552D21383}" type="presParOf" srcId="{017B1BF2-A667-4F59-A4F6-98D53D8A14ED}" destId="{2814D0C2-0199-47AB-ADE5-94C8B5130356}" srcOrd="0" destOrd="0" presId="urn:microsoft.com/office/officeart/2008/layout/LinedList"/>
    <dgm:cxn modelId="{638CE691-C7AC-4621-8D1E-1924C0BBD85A}" type="presParOf" srcId="{017B1BF2-A667-4F59-A4F6-98D53D8A14ED}" destId="{CD0AA7A6-2435-42DF-B40A-BBF73E8B7E3F}" srcOrd="1" destOrd="0" presId="urn:microsoft.com/office/officeart/2008/layout/LinedList"/>
    <dgm:cxn modelId="{EE828EC2-0B25-4894-940A-853267DCE40A}" type="presParOf" srcId="{7A8CAC88-3BBE-4C72-99DF-38FC72A2C5F9}" destId="{8085405E-EBB0-48AF-8D91-23368420E481}" srcOrd="2" destOrd="0" presId="urn:microsoft.com/office/officeart/2008/layout/LinedList"/>
    <dgm:cxn modelId="{77059497-9F1A-4CB1-9F2A-31B24E73497E}" type="presParOf" srcId="{7A8CAC88-3BBE-4C72-99DF-38FC72A2C5F9}" destId="{E5BD0772-B359-4F98-81E5-BC2D8D129A1B}" srcOrd="3" destOrd="0" presId="urn:microsoft.com/office/officeart/2008/layout/LinedList"/>
    <dgm:cxn modelId="{36453F82-6A94-4F4D-878E-1F24A73599A6}" type="presParOf" srcId="{E5BD0772-B359-4F98-81E5-BC2D8D129A1B}" destId="{DC61F668-9F83-4C88-8E79-DA34C2746D8C}" srcOrd="0" destOrd="0" presId="urn:microsoft.com/office/officeart/2008/layout/LinedList"/>
    <dgm:cxn modelId="{947793FD-DEBA-4F57-8C15-4F4682F1154B}" type="presParOf" srcId="{E5BD0772-B359-4F98-81E5-BC2D8D129A1B}" destId="{463F3190-1D43-4168-9074-E5D62F96E0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C419B8-785D-495F-A6EB-BF0EE4C4E5B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3068D5-452D-4A01-8A3B-C236B55BAA6E}">
      <dgm:prSet phldrT="[Texte]"/>
      <dgm:spPr/>
      <dgm:t>
        <a:bodyPr/>
        <a:lstStyle/>
        <a:p>
          <a:r>
            <a:rPr lang="fr-FR">
              <a:solidFill>
                <a:srgbClr val="FF0000"/>
              </a:solidFill>
            </a:rPr>
            <a:t>Dont’: </a:t>
          </a:r>
          <a:r>
            <a:rPr lang="en-US"/>
            <a:t>Format data in components</a:t>
          </a:r>
          <a:r>
            <a:rPr lang="fr-FR"/>
            <a:t>.</a:t>
          </a:r>
          <a:endParaRPr lang="en-US"/>
        </a:p>
      </dgm:t>
    </dgm:pt>
    <dgm:pt modelId="{D0647D69-A97F-499C-A9D4-A2070762B9C5}" type="parTrans" cxnId="{E04512D0-91C9-4710-BE28-1434243ED16D}">
      <dgm:prSet/>
      <dgm:spPr/>
      <dgm:t>
        <a:bodyPr/>
        <a:lstStyle/>
        <a:p>
          <a:endParaRPr lang="en-US"/>
        </a:p>
      </dgm:t>
    </dgm:pt>
    <dgm:pt modelId="{167AB9F3-639F-4158-9152-A4772A87954C}" type="sibTrans" cxnId="{E04512D0-91C9-4710-BE28-1434243ED16D}">
      <dgm:prSet/>
      <dgm:spPr/>
      <dgm:t>
        <a:bodyPr/>
        <a:lstStyle/>
        <a:p>
          <a:endParaRPr lang="en-US"/>
        </a:p>
      </dgm:t>
    </dgm:pt>
    <dgm:pt modelId="{DE1695D0-9A2B-4077-BB1F-886C429FA0D0}">
      <dgm:prSet phldrT="[Texte]"/>
      <dgm:spPr/>
      <dgm:t>
        <a:bodyPr/>
        <a:lstStyle/>
        <a:p>
          <a:r>
            <a:rPr lang="fr-FR">
              <a:solidFill>
                <a:srgbClr val="00B050"/>
              </a:solidFill>
            </a:rPr>
            <a:t>Do: </a:t>
          </a:r>
          <a:r>
            <a:rPr lang="en-US"/>
            <a:t>Use Configs and Utils (DRY).</a:t>
          </a:r>
        </a:p>
      </dgm:t>
    </dgm:pt>
    <dgm:pt modelId="{1855697D-C630-4C00-9F78-A0EE0695AA81}" type="parTrans" cxnId="{51172876-EC22-4684-8420-25AE376CA034}">
      <dgm:prSet/>
      <dgm:spPr/>
      <dgm:t>
        <a:bodyPr/>
        <a:lstStyle/>
        <a:p>
          <a:endParaRPr lang="en-US"/>
        </a:p>
      </dgm:t>
    </dgm:pt>
    <dgm:pt modelId="{2553446F-A308-4338-BFAF-C53C672ACBDE}" type="sibTrans" cxnId="{51172876-EC22-4684-8420-25AE376CA034}">
      <dgm:prSet/>
      <dgm:spPr/>
      <dgm:t>
        <a:bodyPr/>
        <a:lstStyle/>
        <a:p>
          <a:endParaRPr lang="en-US"/>
        </a:p>
      </dgm:t>
    </dgm:pt>
    <dgm:pt modelId="{7A8CAC88-3BBE-4C72-99DF-38FC72A2C5F9}" type="pres">
      <dgm:prSet presAssocID="{29C419B8-785D-495F-A6EB-BF0EE4C4E5B9}" presName="vert0" presStyleCnt="0">
        <dgm:presLayoutVars>
          <dgm:dir/>
          <dgm:animOne val="branch"/>
          <dgm:animLvl val="lvl"/>
        </dgm:presLayoutVars>
      </dgm:prSet>
      <dgm:spPr/>
    </dgm:pt>
    <dgm:pt modelId="{CA790AAF-F44B-4A90-98A1-CB193966E812}" type="pres">
      <dgm:prSet presAssocID="{8E3068D5-452D-4A01-8A3B-C236B55BAA6E}" presName="thickLine" presStyleLbl="alignNode1" presStyleIdx="0" presStyleCnt="2"/>
      <dgm:spPr/>
    </dgm:pt>
    <dgm:pt modelId="{017B1BF2-A667-4F59-A4F6-98D53D8A14ED}" type="pres">
      <dgm:prSet presAssocID="{8E3068D5-452D-4A01-8A3B-C236B55BAA6E}" presName="horz1" presStyleCnt="0"/>
      <dgm:spPr/>
    </dgm:pt>
    <dgm:pt modelId="{2814D0C2-0199-47AB-ADE5-94C8B5130356}" type="pres">
      <dgm:prSet presAssocID="{8E3068D5-452D-4A01-8A3B-C236B55BAA6E}" presName="tx1" presStyleLbl="revTx" presStyleIdx="0" presStyleCnt="2"/>
      <dgm:spPr/>
    </dgm:pt>
    <dgm:pt modelId="{CD0AA7A6-2435-42DF-B40A-BBF73E8B7E3F}" type="pres">
      <dgm:prSet presAssocID="{8E3068D5-452D-4A01-8A3B-C236B55BAA6E}" presName="vert1" presStyleCnt="0"/>
      <dgm:spPr/>
    </dgm:pt>
    <dgm:pt modelId="{8085405E-EBB0-48AF-8D91-23368420E481}" type="pres">
      <dgm:prSet presAssocID="{DE1695D0-9A2B-4077-BB1F-886C429FA0D0}" presName="thickLine" presStyleLbl="alignNode1" presStyleIdx="1" presStyleCnt="2"/>
      <dgm:spPr/>
    </dgm:pt>
    <dgm:pt modelId="{E5BD0772-B359-4F98-81E5-BC2D8D129A1B}" type="pres">
      <dgm:prSet presAssocID="{DE1695D0-9A2B-4077-BB1F-886C429FA0D0}" presName="horz1" presStyleCnt="0"/>
      <dgm:spPr/>
    </dgm:pt>
    <dgm:pt modelId="{DC61F668-9F83-4C88-8E79-DA34C2746D8C}" type="pres">
      <dgm:prSet presAssocID="{DE1695D0-9A2B-4077-BB1F-886C429FA0D0}" presName="tx1" presStyleLbl="revTx" presStyleIdx="1" presStyleCnt="2"/>
      <dgm:spPr/>
    </dgm:pt>
    <dgm:pt modelId="{463F3190-1D43-4168-9074-E5D62F96E0EF}" type="pres">
      <dgm:prSet presAssocID="{DE1695D0-9A2B-4077-BB1F-886C429FA0D0}" presName="vert1" presStyleCnt="0"/>
      <dgm:spPr/>
    </dgm:pt>
  </dgm:ptLst>
  <dgm:cxnLst>
    <dgm:cxn modelId="{51172876-EC22-4684-8420-25AE376CA034}" srcId="{29C419B8-785D-495F-A6EB-BF0EE4C4E5B9}" destId="{DE1695D0-9A2B-4077-BB1F-886C429FA0D0}" srcOrd="1" destOrd="0" parTransId="{1855697D-C630-4C00-9F78-A0EE0695AA81}" sibTransId="{2553446F-A308-4338-BFAF-C53C672ACBDE}"/>
    <dgm:cxn modelId="{9638E878-7BFA-4FF0-AB21-6FC9A3027FBB}" type="presOf" srcId="{8E3068D5-452D-4A01-8A3B-C236B55BAA6E}" destId="{2814D0C2-0199-47AB-ADE5-94C8B5130356}" srcOrd="0" destOrd="0" presId="urn:microsoft.com/office/officeart/2008/layout/LinedList"/>
    <dgm:cxn modelId="{9D563CB8-FA93-4B3F-9BBD-4B98761EEAB7}" type="presOf" srcId="{DE1695D0-9A2B-4077-BB1F-886C429FA0D0}" destId="{DC61F668-9F83-4C88-8E79-DA34C2746D8C}" srcOrd="0" destOrd="0" presId="urn:microsoft.com/office/officeart/2008/layout/LinedList"/>
    <dgm:cxn modelId="{E04512D0-91C9-4710-BE28-1434243ED16D}" srcId="{29C419B8-785D-495F-A6EB-BF0EE4C4E5B9}" destId="{8E3068D5-452D-4A01-8A3B-C236B55BAA6E}" srcOrd="0" destOrd="0" parTransId="{D0647D69-A97F-499C-A9D4-A2070762B9C5}" sibTransId="{167AB9F3-639F-4158-9152-A4772A87954C}"/>
    <dgm:cxn modelId="{A22E5EFA-934E-447D-B908-D0A898124F34}" type="presOf" srcId="{29C419B8-785D-495F-A6EB-BF0EE4C4E5B9}" destId="{7A8CAC88-3BBE-4C72-99DF-38FC72A2C5F9}" srcOrd="0" destOrd="0" presId="urn:microsoft.com/office/officeart/2008/layout/LinedList"/>
    <dgm:cxn modelId="{C9D0D9D8-C6D1-421F-87BA-F6B02185C98E}" type="presParOf" srcId="{7A8CAC88-3BBE-4C72-99DF-38FC72A2C5F9}" destId="{CA790AAF-F44B-4A90-98A1-CB193966E812}" srcOrd="0" destOrd="0" presId="urn:microsoft.com/office/officeart/2008/layout/LinedList"/>
    <dgm:cxn modelId="{FE321AC5-2F18-49B5-ABD1-CF9C4E67FC9F}" type="presParOf" srcId="{7A8CAC88-3BBE-4C72-99DF-38FC72A2C5F9}" destId="{017B1BF2-A667-4F59-A4F6-98D53D8A14ED}" srcOrd="1" destOrd="0" presId="urn:microsoft.com/office/officeart/2008/layout/LinedList"/>
    <dgm:cxn modelId="{B6F51392-2438-47AA-8B12-FA9552D21383}" type="presParOf" srcId="{017B1BF2-A667-4F59-A4F6-98D53D8A14ED}" destId="{2814D0C2-0199-47AB-ADE5-94C8B5130356}" srcOrd="0" destOrd="0" presId="urn:microsoft.com/office/officeart/2008/layout/LinedList"/>
    <dgm:cxn modelId="{638CE691-C7AC-4621-8D1E-1924C0BBD85A}" type="presParOf" srcId="{017B1BF2-A667-4F59-A4F6-98D53D8A14ED}" destId="{CD0AA7A6-2435-42DF-B40A-BBF73E8B7E3F}" srcOrd="1" destOrd="0" presId="urn:microsoft.com/office/officeart/2008/layout/LinedList"/>
    <dgm:cxn modelId="{EE828EC2-0B25-4894-940A-853267DCE40A}" type="presParOf" srcId="{7A8CAC88-3BBE-4C72-99DF-38FC72A2C5F9}" destId="{8085405E-EBB0-48AF-8D91-23368420E481}" srcOrd="2" destOrd="0" presId="urn:microsoft.com/office/officeart/2008/layout/LinedList"/>
    <dgm:cxn modelId="{77059497-9F1A-4CB1-9F2A-31B24E73497E}" type="presParOf" srcId="{7A8CAC88-3BBE-4C72-99DF-38FC72A2C5F9}" destId="{E5BD0772-B359-4F98-81E5-BC2D8D129A1B}" srcOrd="3" destOrd="0" presId="urn:microsoft.com/office/officeart/2008/layout/LinedList"/>
    <dgm:cxn modelId="{36453F82-6A94-4F4D-878E-1F24A73599A6}" type="presParOf" srcId="{E5BD0772-B359-4F98-81E5-BC2D8D129A1B}" destId="{DC61F668-9F83-4C88-8E79-DA34C2746D8C}" srcOrd="0" destOrd="0" presId="urn:microsoft.com/office/officeart/2008/layout/LinedList"/>
    <dgm:cxn modelId="{947793FD-DEBA-4F57-8C15-4F4682F1154B}" type="presParOf" srcId="{E5BD0772-B359-4F98-81E5-BC2D8D129A1B}" destId="{463F3190-1D43-4168-9074-E5D62F96E0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EB09AB-5632-4939-A424-646B55B01B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3DE410-3894-44FA-9775-1EBF1B93D7C9}">
      <dgm:prSet phldrT="[Texte]"/>
      <dgm:spPr/>
      <dgm:t>
        <a:bodyPr/>
        <a:lstStyle/>
        <a:p>
          <a:r>
            <a:rPr lang="en-US"/>
            <a:t>It all depends on the amount of data to display.</a:t>
          </a:r>
        </a:p>
      </dgm:t>
    </dgm:pt>
    <dgm:pt modelId="{809D4A2F-5B74-4796-937C-6797DB520FF9}" type="parTrans" cxnId="{31C134F4-49A1-4D3D-B5AD-F89611E3BAE7}">
      <dgm:prSet/>
      <dgm:spPr/>
      <dgm:t>
        <a:bodyPr/>
        <a:lstStyle/>
        <a:p>
          <a:endParaRPr lang="en-US"/>
        </a:p>
      </dgm:t>
    </dgm:pt>
    <dgm:pt modelId="{114152A4-FA54-4B9F-AB0E-46C1913F6FE3}" type="sibTrans" cxnId="{31C134F4-49A1-4D3D-B5AD-F89611E3BAE7}">
      <dgm:prSet/>
      <dgm:spPr/>
      <dgm:t>
        <a:bodyPr/>
        <a:lstStyle/>
        <a:p>
          <a:endParaRPr lang="en-US"/>
        </a:p>
      </dgm:t>
    </dgm:pt>
    <dgm:pt modelId="{E3D6B6F7-FED8-4D7D-81DE-E43467A34B4E}">
      <dgm:prSet phldrT="[Texte]"/>
      <dgm:spPr/>
      <dgm:t>
        <a:bodyPr/>
        <a:lstStyle/>
        <a:p>
          <a:r>
            <a:rPr lang="en-US"/>
            <a:t>If the amount of data is limited in PROD (&lt;= 10 elements), map can be used.</a:t>
          </a:r>
        </a:p>
      </dgm:t>
    </dgm:pt>
    <dgm:pt modelId="{073B326E-CE2F-4352-8434-7DBC49284507}" type="parTrans" cxnId="{52FAA133-26F5-47DA-999D-F65CB9E557A3}">
      <dgm:prSet/>
      <dgm:spPr/>
      <dgm:t>
        <a:bodyPr/>
        <a:lstStyle/>
        <a:p>
          <a:endParaRPr lang="en-US"/>
        </a:p>
      </dgm:t>
    </dgm:pt>
    <dgm:pt modelId="{26210B7D-87B2-4F4B-94E0-48C2C485B42B}" type="sibTrans" cxnId="{52FAA133-26F5-47DA-999D-F65CB9E557A3}">
      <dgm:prSet/>
      <dgm:spPr/>
      <dgm:t>
        <a:bodyPr/>
        <a:lstStyle/>
        <a:p>
          <a:endParaRPr lang="en-US"/>
        </a:p>
      </dgm:t>
    </dgm:pt>
    <dgm:pt modelId="{BB4FFF1B-4F11-4F73-9BE9-3C36DC75B417}">
      <dgm:prSet phldrT="[Texte]"/>
      <dgm:spPr/>
      <dgm:t>
        <a:bodyPr/>
        <a:lstStyle/>
        <a:p>
          <a:r>
            <a:rPr lang="en-US"/>
            <a:t>If the amount of data exceeds 10 elements, these techniques are preferred:</a:t>
          </a:r>
        </a:p>
      </dgm:t>
    </dgm:pt>
    <dgm:pt modelId="{FE62DCAE-730A-403F-B889-FA48EBF4B57B}" type="parTrans" cxnId="{30641EB6-8977-4565-8238-8FBB6A218940}">
      <dgm:prSet/>
      <dgm:spPr/>
      <dgm:t>
        <a:bodyPr/>
        <a:lstStyle/>
        <a:p>
          <a:endParaRPr lang="en-US"/>
        </a:p>
      </dgm:t>
    </dgm:pt>
    <dgm:pt modelId="{7C4DDF99-2E91-41DA-9A84-845846C7069D}" type="sibTrans" cxnId="{30641EB6-8977-4565-8238-8FBB6A218940}">
      <dgm:prSet/>
      <dgm:spPr/>
      <dgm:t>
        <a:bodyPr/>
        <a:lstStyle/>
        <a:p>
          <a:endParaRPr lang="en-US"/>
        </a:p>
      </dgm:t>
    </dgm:pt>
    <dgm:pt modelId="{3E06BBC9-B6BE-42A7-9923-9EFCD7F4783C}">
      <dgm:prSet phldrT="[Texte]"/>
      <dgm:spPr/>
      <dgm:t>
        <a:bodyPr/>
        <a:lstStyle/>
        <a:p>
          <a:r>
            <a:rPr lang="en-US" err="1"/>
            <a:t>SGList</a:t>
          </a:r>
          <a:r>
            <a:rPr lang="en-US"/>
            <a:t> with Load more</a:t>
          </a:r>
        </a:p>
      </dgm:t>
    </dgm:pt>
    <dgm:pt modelId="{1DE0320D-5352-450F-9A24-F430398745E9}" type="parTrans" cxnId="{24D5793A-9F53-4CB2-92FA-BBC55029B6C0}">
      <dgm:prSet/>
      <dgm:spPr/>
      <dgm:t>
        <a:bodyPr/>
        <a:lstStyle/>
        <a:p>
          <a:endParaRPr lang="en-US"/>
        </a:p>
      </dgm:t>
    </dgm:pt>
    <dgm:pt modelId="{DDD79669-38BB-4A59-B9AB-6601D3BB405D}" type="sibTrans" cxnId="{24D5793A-9F53-4CB2-92FA-BBC55029B6C0}">
      <dgm:prSet/>
      <dgm:spPr/>
      <dgm:t>
        <a:bodyPr/>
        <a:lstStyle/>
        <a:p>
          <a:endParaRPr lang="en-US"/>
        </a:p>
      </dgm:t>
    </dgm:pt>
    <dgm:pt modelId="{1D163E64-68C0-4B72-BCE5-C35022649D8C}">
      <dgm:prSet phldrT="[Texte]"/>
      <dgm:spPr/>
      <dgm:t>
        <a:bodyPr/>
        <a:lstStyle/>
        <a:p>
          <a:r>
            <a:rPr lang="en-US" err="1"/>
            <a:t>SGList</a:t>
          </a:r>
          <a:r>
            <a:rPr lang="en-US"/>
            <a:t> or </a:t>
          </a:r>
          <a:r>
            <a:rPr lang="en-US" err="1"/>
            <a:t>SGTable</a:t>
          </a:r>
          <a:r>
            <a:rPr lang="en-US"/>
            <a:t> with pagination</a:t>
          </a:r>
        </a:p>
      </dgm:t>
    </dgm:pt>
    <dgm:pt modelId="{280E9EB3-1925-4074-B705-61F7E84902CB}" type="parTrans" cxnId="{BEC2731E-2FA5-41DF-A9B9-57F00E560C49}">
      <dgm:prSet/>
      <dgm:spPr/>
      <dgm:t>
        <a:bodyPr/>
        <a:lstStyle/>
        <a:p>
          <a:endParaRPr lang="en-US"/>
        </a:p>
      </dgm:t>
    </dgm:pt>
    <dgm:pt modelId="{5E1397F3-46BD-473A-B663-B4529C2D9C43}" type="sibTrans" cxnId="{BEC2731E-2FA5-41DF-A9B9-57F00E560C49}">
      <dgm:prSet/>
      <dgm:spPr/>
      <dgm:t>
        <a:bodyPr/>
        <a:lstStyle/>
        <a:p>
          <a:endParaRPr lang="en-US"/>
        </a:p>
      </dgm:t>
    </dgm:pt>
    <dgm:pt modelId="{412A9E27-AA19-439B-927B-7D9FD71EF8FF}">
      <dgm:prSet phldrT="[Texte]"/>
      <dgm:spPr/>
      <dgm:t>
        <a:bodyPr/>
        <a:lstStyle/>
        <a:p>
          <a:r>
            <a:rPr lang="en-US" err="1"/>
            <a:t>SGList</a:t>
          </a:r>
          <a:r>
            <a:rPr lang="en-US"/>
            <a:t> Infinite (window)</a:t>
          </a:r>
        </a:p>
      </dgm:t>
    </dgm:pt>
    <dgm:pt modelId="{8A1CD7B1-D8D0-4CD9-A891-20F0AC43481B}" type="parTrans" cxnId="{C94B585B-E51E-410A-AA78-7C25DBC09573}">
      <dgm:prSet/>
      <dgm:spPr/>
      <dgm:t>
        <a:bodyPr/>
        <a:lstStyle/>
        <a:p>
          <a:endParaRPr lang="en-US"/>
        </a:p>
      </dgm:t>
    </dgm:pt>
    <dgm:pt modelId="{7305EF30-ED16-49E9-B65D-0867CC107D13}" type="sibTrans" cxnId="{C94B585B-E51E-410A-AA78-7C25DBC09573}">
      <dgm:prSet/>
      <dgm:spPr/>
      <dgm:t>
        <a:bodyPr/>
        <a:lstStyle/>
        <a:p>
          <a:endParaRPr lang="en-US"/>
        </a:p>
      </dgm:t>
    </dgm:pt>
    <dgm:pt modelId="{6F89B116-6895-4CC9-81E6-A296136D587F}" type="pres">
      <dgm:prSet presAssocID="{E4EB09AB-5632-4939-A424-646B55B01BA5}" presName="linear" presStyleCnt="0">
        <dgm:presLayoutVars>
          <dgm:animLvl val="lvl"/>
          <dgm:resizeHandles val="exact"/>
        </dgm:presLayoutVars>
      </dgm:prSet>
      <dgm:spPr/>
    </dgm:pt>
    <dgm:pt modelId="{EDB05B11-7352-4B63-BE4B-5143C3E45015}" type="pres">
      <dgm:prSet presAssocID="{C93DE410-3894-44FA-9775-1EBF1B93D7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9CA1FF-544B-4333-8A04-B8CECD38B487}" type="pres">
      <dgm:prSet presAssocID="{114152A4-FA54-4B9F-AB0E-46C1913F6FE3}" presName="spacer" presStyleCnt="0"/>
      <dgm:spPr/>
    </dgm:pt>
    <dgm:pt modelId="{6BA5E881-2AD3-430C-9CD7-550746887C40}" type="pres">
      <dgm:prSet presAssocID="{E3D6B6F7-FED8-4D7D-81DE-E43467A34B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335D35-B189-4F5A-AF3F-CFCBCE532648}" type="pres">
      <dgm:prSet presAssocID="{26210B7D-87B2-4F4B-94E0-48C2C485B42B}" presName="spacer" presStyleCnt="0"/>
      <dgm:spPr/>
    </dgm:pt>
    <dgm:pt modelId="{FEC7815A-601C-46B5-B1A9-9A23EBAB8F2E}" type="pres">
      <dgm:prSet presAssocID="{BB4FFF1B-4F11-4F73-9BE9-3C36DC75B4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38FF54E-2BBF-4DC1-8698-54C6BCC45919}" type="pres">
      <dgm:prSet presAssocID="{BB4FFF1B-4F11-4F73-9BE9-3C36DC75B41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EC2731E-2FA5-41DF-A9B9-57F00E560C49}" srcId="{BB4FFF1B-4F11-4F73-9BE9-3C36DC75B417}" destId="{1D163E64-68C0-4B72-BCE5-C35022649D8C}" srcOrd="1" destOrd="0" parTransId="{280E9EB3-1925-4074-B705-61F7E84902CB}" sibTransId="{5E1397F3-46BD-473A-B663-B4529C2D9C43}"/>
    <dgm:cxn modelId="{52FAA133-26F5-47DA-999D-F65CB9E557A3}" srcId="{E4EB09AB-5632-4939-A424-646B55B01BA5}" destId="{E3D6B6F7-FED8-4D7D-81DE-E43467A34B4E}" srcOrd="1" destOrd="0" parTransId="{073B326E-CE2F-4352-8434-7DBC49284507}" sibTransId="{26210B7D-87B2-4F4B-94E0-48C2C485B42B}"/>
    <dgm:cxn modelId="{F55FDA36-F37B-453A-B73A-76BE2F221D11}" type="presOf" srcId="{BB4FFF1B-4F11-4F73-9BE9-3C36DC75B417}" destId="{FEC7815A-601C-46B5-B1A9-9A23EBAB8F2E}" srcOrd="0" destOrd="0" presId="urn:microsoft.com/office/officeart/2005/8/layout/vList2"/>
    <dgm:cxn modelId="{24D5793A-9F53-4CB2-92FA-BBC55029B6C0}" srcId="{BB4FFF1B-4F11-4F73-9BE9-3C36DC75B417}" destId="{3E06BBC9-B6BE-42A7-9923-9EFCD7F4783C}" srcOrd="0" destOrd="0" parTransId="{1DE0320D-5352-450F-9A24-F430398745E9}" sibTransId="{DDD79669-38BB-4A59-B9AB-6601D3BB405D}"/>
    <dgm:cxn modelId="{A4141F5B-5B94-4F5F-BDF1-9509343EBDC9}" type="presOf" srcId="{E4EB09AB-5632-4939-A424-646B55B01BA5}" destId="{6F89B116-6895-4CC9-81E6-A296136D587F}" srcOrd="0" destOrd="0" presId="urn:microsoft.com/office/officeart/2005/8/layout/vList2"/>
    <dgm:cxn modelId="{C94B585B-E51E-410A-AA78-7C25DBC09573}" srcId="{BB4FFF1B-4F11-4F73-9BE9-3C36DC75B417}" destId="{412A9E27-AA19-439B-927B-7D9FD71EF8FF}" srcOrd="2" destOrd="0" parTransId="{8A1CD7B1-D8D0-4CD9-A891-20F0AC43481B}" sibTransId="{7305EF30-ED16-49E9-B65D-0867CC107D13}"/>
    <dgm:cxn modelId="{18198C74-37BF-462B-807A-9E8B68E88497}" type="presOf" srcId="{C93DE410-3894-44FA-9775-1EBF1B93D7C9}" destId="{EDB05B11-7352-4B63-BE4B-5143C3E45015}" srcOrd="0" destOrd="0" presId="urn:microsoft.com/office/officeart/2005/8/layout/vList2"/>
    <dgm:cxn modelId="{7EC42475-9D41-41C3-A9FC-AE68CE7CFA6A}" type="presOf" srcId="{E3D6B6F7-FED8-4D7D-81DE-E43467A34B4E}" destId="{6BA5E881-2AD3-430C-9CD7-550746887C40}" srcOrd="0" destOrd="0" presId="urn:microsoft.com/office/officeart/2005/8/layout/vList2"/>
    <dgm:cxn modelId="{77075181-61FB-4E98-B7D9-4F4BE25BFDC4}" type="presOf" srcId="{1D163E64-68C0-4B72-BCE5-C35022649D8C}" destId="{C38FF54E-2BBF-4DC1-8698-54C6BCC45919}" srcOrd="0" destOrd="1" presId="urn:microsoft.com/office/officeart/2005/8/layout/vList2"/>
    <dgm:cxn modelId="{30641EB6-8977-4565-8238-8FBB6A218940}" srcId="{E4EB09AB-5632-4939-A424-646B55B01BA5}" destId="{BB4FFF1B-4F11-4F73-9BE9-3C36DC75B417}" srcOrd="2" destOrd="0" parTransId="{FE62DCAE-730A-403F-B889-FA48EBF4B57B}" sibTransId="{7C4DDF99-2E91-41DA-9A84-845846C7069D}"/>
    <dgm:cxn modelId="{E2F9D5F0-F807-4662-85B5-07B47372D75D}" type="presOf" srcId="{412A9E27-AA19-439B-927B-7D9FD71EF8FF}" destId="{C38FF54E-2BBF-4DC1-8698-54C6BCC45919}" srcOrd="0" destOrd="2" presId="urn:microsoft.com/office/officeart/2005/8/layout/vList2"/>
    <dgm:cxn modelId="{31C134F4-49A1-4D3D-B5AD-F89611E3BAE7}" srcId="{E4EB09AB-5632-4939-A424-646B55B01BA5}" destId="{C93DE410-3894-44FA-9775-1EBF1B93D7C9}" srcOrd="0" destOrd="0" parTransId="{809D4A2F-5B74-4796-937C-6797DB520FF9}" sibTransId="{114152A4-FA54-4B9F-AB0E-46C1913F6FE3}"/>
    <dgm:cxn modelId="{26B7A2F9-1947-411A-81F7-C7031B188120}" type="presOf" srcId="{3E06BBC9-B6BE-42A7-9923-9EFCD7F4783C}" destId="{C38FF54E-2BBF-4DC1-8698-54C6BCC45919}" srcOrd="0" destOrd="0" presId="urn:microsoft.com/office/officeart/2005/8/layout/vList2"/>
    <dgm:cxn modelId="{F58A0A29-C6C7-463D-B9F5-79C2D2BF5B52}" type="presParOf" srcId="{6F89B116-6895-4CC9-81E6-A296136D587F}" destId="{EDB05B11-7352-4B63-BE4B-5143C3E45015}" srcOrd="0" destOrd="0" presId="urn:microsoft.com/office/officeart/2005/8/layout/vList2"/>
    <dgm:cxn modelId="{6A75728E-294E-423D-8758-BC42407D4DA6}" type="presParOf" srcId="{6F89B116-6895-4CC9-81E6-A296136D587F}" destId="{DB9CA1FF-544B-4333-8A04-B8CECD38B487}" srcOrd="1" destOrd="0" presId="urn:microsoft.com/office/officeart/2005/8/layout/vList2"/>
    <dgm:cxn modelId="{4204B013-674D-4F4F-A0B1-35F6FD475632}" type="presParOf" srcId="{6F89B116-6895-4CC9-81E6-A296136D587F}" destId="{6BA5E881-2AD3-430C-9CD7-550746887C40}" srcOrd="2" destOrd="0" presId="urn:microsoft.com/office/officeart/2005/8/layout/vList2"/>
    <dgm:cxn modelId="{FDB2673B-D53B-4758-BA26-2B6BC2D37293}" type="presParOf" srcId="{6F89B116-6895-4CC9-81E6-A296136D587F}" destId="{EB335D35-B189-4F5A-AF3F-CFCBCE532648}" srcOrd="3" destOrd="0" presId="urn:microsoft.com/office/officeart/2005/8/layout/vList2"/>
    <dgm:cxn modelId="{F1FE25F0-16B0-443D-A8AD-06EA3B94E2C0}" type="presParOf" srcId="{6F89B116-6895-4CC9-81E6-A296136D587F}" destId="{FEC7815A-601C-46B5-B1A9-9A23EBAB8F2E}" srcOrd="4" destOrd="0" presId="urn:microsoft.com/office/officeart/2005/8/layout/vList2"/>
    <dgm:cxn modelId="{7B0B58D6-9AF3-4761-AB18-066AA5CE633E}" type="presParOf" srcId="{6F89B116-6895-4CC9-81E6-A296136D587F}" destId="{C38FF54E-2BBF-4DC1-8698-54C6BCC4591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55D396B-933E-42DA-9BF4-9464885FF94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AB1178-6C7C-47E7-838B-6CB4E07A366A}">
      <dgm:prSet phldrT="[Texte]"/>
      <dgm:spPr/>
      <dgm:t>
        <a:bodyPr/>
        <a:lstStyle/>
        <a:p>
          <a:r>
            <a:rPr lang="en-US"/>
            <a:t>lazy should always be used with Suspense (placeholder).</a:t>
          </a:r>
        </a:p>
      </dgm:t>
    </dgm:pt>
    <dgm:pt modelId="{F365F99D-AA1D-41A1-954D-72134782212C}" type="parTrans" cxnId="{54F91F03-9106-40E8-BE24-99A5F02A4C7F}">
      <dgm:prSet/>
      <dgm:spPr/>
      <dgm:t>
        <a:bodyPr/>
        <a:lstStyle/>
        <a:p>
          <a:endParaRPr lang="en-US" sz="1600"/>
        </a:p>
      </dgm:t>
    </dgm:pt>
    <dgm:pt modelId="{E71AB0D0-EE74-4FAD-A4AE-9B03765371D6}" type="sibTrans" cxnId="{54F91F03-9106-40E8-BE24-99A5F02A4C7F}">
      <dgm:prSet/>
      <dgm:spPr/>
      <dgm:t>
        <a:bodyPr/>
        <a:lstStyle/>
        <a:p>
          <a:endParaRPr lang="en-US"/>
        </a:p>
      </dgm:t>
    </dgm:pt>
    <dgm:pt modelId="{A45B20AC-643B-4D60-8686-E998789C800E}">
      <dgm:prSet phldrT="[Texte]"/>
      <dgm:spPr/>
      <dgm:t>
        <a:bodyPr/>
        <a:lstStyle/>
        <a:p>
          <a:r>
            <a:rPr lang="en-US"/>
            <a:t>The loader is important to mark the loading of the component (Optimistic UI).</a:t>
          </a:r>
        </a:p>
      </dgm:t>
    </dgm:pt>
    <dgm:pt modelId="{9D22457B-04F8-4F5F-900C-4B4BEB45BC0F}" type="parTrans" cxnId="{15F08495-B369-4373-A5DC-A8428A046621}">
      <dgm:prSet/>
      <dgm:spPr/>
      <dgm:t>
        <a:bodyPr/>
        <a:lstStyle/>
        <a:p>
          <a:endParaRPr lang="en-US"/>
        </a:p>
      </dgm:t>
    </dgm:pt>
    <dgm:pt modelId="{0EDF0FB9-3E4C-435E-A716-7ABD128A112C}" type="sibTrans" cxnId="{15F08495-B369-4373-A5DC-A8428A046621}">
      <dgm:prSet/>
      <dgm:spPr/>
      <dgm:t>
        <a:bodyPr/>
        <a:lstStyle/>
        <a:p>
          <a:endParaRPr lang="en-US"/>
        </a:p>
      </dgm:t>
    </dgm:pt>
    <dgm:pt modelId="{72F46B29-0BC4-4740-853D-70D4286FFEFC}">
      <dgm:prSet phldrT="[Texte]"/>
      <dgm:spPr/>
      <dgm:t>
        <a:bodyPr/>
        <a:lstStyle/>
        <a:p>
          <a:r>
            <a:rPr lang="en-US"/>
            <a:t>Passing through lazy and Suspense will automatically create (without any additional configuration) a separate </a:t>
          </a:r>
          <a:r>
            <a:rPr lang="en-US" err="1"/>
            <a:t>chunck</a:t>
          </a:r>
          <a:r>
            <a:rPr lang="en-US"/>
            <a:t> for the component which will be loaded on demand and in parallel.</a:t>
          </a:r>
        </a:p>
      </dgm:t>
    </dgm:pt>
    <dgm:pt modelId="{629252AA-E229-437F-B015-94C5F68127A3}" type="parTrans" cxnId="{A35D2185-76F4-4EAE-913D-68B332952BD9}">
      <dgm:prSet/>
      <dgm:spPr/>
      <dgm:t>
        <a:bodyPr/>
        <a:lstStyle/>
        <a:p>
          <a:endParaRPr lang="en-US"/>
        </a:p>
      </dgm:t>
    </dgm:pt>
    <dgm:pt modelId="{2D0C66A1-083E-4685-894C-A0CFE1939C37}" type="sibTrans" cxnId="{A35D2185-76F4-4EAE-913D-68B332952BD9}">
      <dgm:prSet/>
      <dgm:spPr/>
      <dgm:t>
        <a:bodyPr/>
        <a:lstStyle/>
        <a:p>
          <a:endParaRPr lang="en-US"/>
        </a:p>
      </dgm:t>
    </dgm:pt>
    <dgm:pt modelId="{EB225277-9DC8-4199-960B-A7B4B3174B2B}">
      <dgm:prSet phldrT="[Texte]"/>
      <dgm:spPr/>
      <dgm:t>
        <a:bodyPr/>
        <a:lstStyle/>
        <a:p>
          <a:r>
            <a:rPr lang="en-US"/>
            <a:t>For webpack to be able to properly split the bundle, it must be ensured that the component is only called in lazy mode: it is not imported in an ordinary way or referenced in an index or a particular file. </a:t>
          </a:r>
        </a:p>
        <a:p>
          <a:r>
            <a:rPr lang="en-US"/>
            <a:t>(an ordinary import + a lazy import =&gt; the ordinary import will gain)</a:t>
          </a:r>
        </a:p>
      </dgm:t>
    </dgm:pt>
    <dgm:pt modelId="{D9C0FDB0-8FB0-4F0C-B8ED-F89140652FE0}" type="parTrans" cxnId="{CA6B5821-27C1-4E13-B00F-3BD8F3DFF4FD}">
      <dgm:prSet/>
      <dgm:spPr/>
      <dgm:t>
        <a:bodyPr/>
        <a:lstStyle/>
        <a:p>
          <a:endParaRPr lang="en-US"/>
        </a:p>
      </dgm:t>
    </dgm:pt>
    <dgm:pt modelId="{7AB19907-AF55-4BC7-B992-E12A2062F811}" type="sibTrans" cxnId="{CA6B5821-27C1-4E13-B00F-3BD8F3DFF4FD}">
      <dgm:prSet/>
      <dgm:spPr/>
      <dgm:t>
        <a:bodyPr/>
        <a:lstStyle/>
        <a:p>
          <a:endParaRPr lang="en-US"/>
        </a:p>
      </dgm:t>
    </dgm:pt>
    <dgm:pt modelId="{FC18A8AC-93D5-4219-A52A-755C356B4DB8}" type="pres">
      <dgm:prSet presAssocID="{C55D396B-933E-42DA-9BF4-9464885FF94B}" presName="linear" presStyleCnt="0">
        <dgm:presLayoutVars>
          <dgm:animLvl val="lvl"/>
          <dgm:resizeHandles val="exact"/>
        </dgm:presLayoutVars>
      </dgm:prSet>
      <dgm:spPr/>
    </dgm:pt>
    <dgm:pt modelId="{4E6EEA76-F49C-4201-9893-F7CAED9EF926}" type="pres">
      <dgm:prSet presAssocID="{89AB1178-6C7C-47E7-838B-6CB4E07A36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677818-B8C0-4C4D-9FED-021192674958}" type="pres">
      <dgm:prSet presAssocID="{E71AB0D0-EE74-4FAD-A4AE-9B03765371D6}" presName="spacer" presStyleCnt="0"/>
      <dgm:spPr/>
    </dgm:pt>
    <dgm:pt modelId="{EBB8F7B7-1A2E-4F79-944D-F7668184FD8E}" type="pres">
      <dgm:prSet presAssocID="{A45B20AC-643B-4D60-8686-E998789C800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BE2874-19B0-42B7-A1B1-47FDF074C803}" type="pres">
      <dgm:prSet presAssocID="{0EDF0FB9-3E4C-435E-A716-7ABD128A112C}" presName="spacer" presStyleCnt="0"/>
      <dgm:spPr/>
    </dgm:pt>
    <dgm:pt modelId="{3EECE7EF-B7D2-4E2F-8869-306A2B743B6C}" type="pres">
      <dgm:prSet presAssocID="{72F46B29-0BC4-4740-853D-70D4286FFE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784323-073B-4963-BF9B-CE36EEDE034B}" type="pres">
      <dgm:prSet presAssocID="{2D0C66A1-083E-4685-894C-A0CFE1939C37}" presName="spacer" presStyleCnt="0"/>
      <dgm:spPr/>
    </dgm:pt>
    <dgm:pt modelId="{BF5737DF-0AAE-4B68-A607-34CEFE8E1019}" type="pres">
      <dgm:prSet presAssocID="{EB225277-9DC8-4199-960B-A7B4B3174B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4F91F03-9106-40E8-BE24-99A5F02A4C7F}" srcId="{C55D396B-933E-42DA-9BF4-9464885FF94B}" destId="{89AB1178-6C7C-47E7-838B-6CB4E07A366A}" srcOrd="0" destOrd="0" parTransId="{F365F99D-AA1D-41A1-954D-72134782212C}" sibTransId="{E71AB0D0-EE74-4FAD-A4AE-9B03765371D6}"/>
    <dgm:cxn modelId="{CA6B5821-27C1-4E13-B00F-3BD8F3DFF4FD}" srcId="{C55D396B-933E-42DA-9BF4-9464885FF94B}" destId="{EB225277-9DC8-4199-960B-A7B4B3174B2B}" srcOrd="3" destOrd="0" parTransId="{D9C0FDB0-8FB0-4F0C-B8ED-F89140652FE0}" sibTransId="{7AB19907-AF55-4BC7-B992-E12A2062F811}"/>
    <dgm:cxn modelId="{C5DE6E42-D4BC-46FA-8469-12090DE46C38}" type="presOf" srcId="{EB225277-9DC8-4199-960B-A7B4B3174B2B}" destId="{BF5737DF-0AAE-4B68-A607-34CEFE8E1019}" srcOrd="0" destOrd="0" presId="urn:microsoft.com/office/officeart/2005/8/layout/vList2"/>
    <dgm:cxn modelId="{F9DF9A4C-5EB0-4569-B56F-F3ADEA6F807A}" type="presOf" srcId="{89AB1178-6C7C-47E7-838B-6CB4E07A366A}" destId="{4E6EEA76-F49C-4201-9893-F7CAED9EF926}" srcOrd="0" destOrd="0" presId="urn:microsoft.com/office/officeart/2005/8/layout/vList2"/>
    <dgm:cxn modelId="{C1B9F46C-0302-49B0-B3E7-DD35E52D9237}" type="presOf" srcId="{A45B20AC-643B-4D60-8686-E998789C800E}" destId="{EBB8F7B7-1A2E-4F79-944D-F7668184FD8E}" srcOrd="0" destOrd="0" presId="urn:microsoft.com/office/officeart/2005/8/layout/vList2"/>
    <dgm:cxn modelId="{A35D2185-76F4-4EAE-913D-68B332952BD9}" srcId="{C55D396B-933E-42DA-9BF4-9464885FF94B}" destId="{72F46B29-0BC4-4740-853D-70D4286FFEFC}" srcOrd="2" destOrd="0" parTransId="{629252AA-E229-437F-B015-94C5F68127A3}" sibTransId="{2D0C66A1-083E-4685-894C-A0CFE1939C37}"/>
    <dgm:cxn modelId="{15F08495-B369-4373-A5DC-A8428A046621}" srcId="{C55D396B-933E-42DA-9BF4-9464885FF94B}" destId="{A45B20AC-643B-4D60-8686-E998789C800E}" srcOrd="1" destOrd="0" parTransId="{9D22457B-04F8-4F5F-900C-4B4BEB45BC0F}" sibTransId="{0EDF0FB9-3E4C-435E-A716-7ABD128A112C}"/>
    <dgm:cxn modelId="{FFF8C3DA-73B0-40CB-9F36-A2FA1D039790}" type="presOf" srcId="{72F46B29-0BC4-4740-853D-70D4286FFEFC}" destId="{3EECE7EF-B7D2-4E2F-8869-306A2B743B6C}" srcOrd="0" destOrd="0" presId="urn:microsoft.com/office/officeart/2005/8/layout/vList2"/>
    <dgm:cxn modelId="{8B7E4FE9-A865-4927-BA4A-724F3F9F9C29}" type="presOf" srcId="{C55D396B-933E-42DA-9BF4-9464885FF94B}" destId="{FC18A8AC-93D5-4219-A52A-755C356B4DB8}" srcOrd="0" destOrd="0" presId="urn:microsoft.com/office/officeart/2005/8/layout/vList2"/>
    <dgm:cxn modelId="{D59B968F-955E-4EC3-A28E-42F13499E9FE}" type="presParOf" srcId="{FC18A8AC-93D5-4219-A52A-755C356B4DB8}" destId="{4E6EEA76-F49C-4201-9893-F7CAED9EF926}" srcOrd="0" destOrd="0" presId="urn:microsoft.com/office/officeart/2005/8/layout/vList2"/>
    <dgm:cxn modelId="{D8C9F50A-F54D-44ED-81B7-CF890A8E56AA}" type="presParOf" srcId="{FC18A8AC-93D5-4219-A52A-755C356B4DB8}" destId="{5A677818-B8C0-4C4D-9FED-021192674958}" srcOrd="1" destOrd="0" presId="urn:microsoft.com/office/officeart/2005/8/layout/vList2"/>
    <dgm:cxn modelId="{D2EE2268-EE06-435A-B331-9A513A4266E3}" type="presParOf" srcId="{FC18A8AC-93D5-4219-A52A-755C356B4DB8}" destId="{EBB8F7B7-1A2E-4F79-944D-F7668184FD8E}" srcOrd="2" destOrd="0" presId="urn:microsoft.com/office/officeart/2005/8/layout/vList2"/>
    <dgm:cxn modelId="{71A997CF-E84B-4DC3-BF8F-8F6CD9B10E11}" type="presParOf" srcId="{FC18A8AC-93D5-4219-A52A-755C356B4DB8}" destId="{E6BE2874-19B0-42B7-A1B1-47FDF074C803}" srcOrd="3" destOrd="0" presId="urn:microsoft.com/office/officeart/2005/8/layout/vList2"/>
    <dgm:cxn modelId="{98EB206A-2528-43A5-A035-1D4B6E7C5ABE}" type="presParOf" srcId="{FC18A8AC-93D5-4219-A52A-755C356B4DB8}" destId="{3EECE7EF-B7D2-4E2F-8869-306A2B743B6C}" srcOrd="4" destOrd="0" presId="urn:microsoft.com/office/officeart/2005/8/layout/vList2"/>
    <dgm:cxn modelId="{EFF728A7-CCD8-4AC3-A58F-94EFDCAFEDDC}" type="presParOf" srcId="{FC18A8AC-93D5-4219-A52A-755C356B4DB8}" destId="{3F784323-073B-4963-BF9B-CE36EEDE034B}" srcOrd="5" destOrd="0" presId="urn:microsoft.com/office/officeart/2005/8/layout/vList2"/>
    <dgm:cxn modelId="{3107848C-142A-464F-805F-7540B50A27F0}" type="presParOf" srcId="{FC18A8AC-93D5-4219-A52A-755C356B4DB8}" destId="{BF5737DF-0AAE-4B68-A607-34CEFE8E101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2C07E2-25B3-4711-8A00-34F6B85017B1}" type="doc">
      <dgm:prSet loTypeId="urn:microsoft.com/office/officeart/2005/8/layout/equation1" loCatId="process" qsTypeId="urn:microsoft.com/office/officeart/2005/8/quickstyle/simple4" qsCatId="simple" csTypeId="urn:microsoft.com/office/officeart/2005/8/colors/colorful1" csCatId="colorful" phldr="1"/>
      <dgm:spPr/>
    </dgm:pt>
    <dgm:pt modelId="{5ABFAD7D-1818-4C56-BCD7-EDB6530DF881}">
      <dgm:prSet phldrT="[Texte]"/>
      <dgm:spPr/>
      <dgm:t>
        <a:bodyPr/>
        <a:lstStyle/>
        <a:p>
          <a:r>
            <a:rPr lang="fr-FR"/>
            <a:t>Html</a:t>
          </a:r>
          <a:endParaRPr lang="en-US"/>
        </a:p>
      </dgm:t>
    </dgm:pt>
    <dgm:pt modelId="{3ECD4E86-1524-4885-BF15-D5C22B257F26}" type="parTrans" cxnId="{1A1D5957-9EDC-4AA8-BB6C-7131058EE8CA}">
      <dgm:prSet/>
      <dgm:spPr/>
      <dgm:t>
        <a:bodyPr/>
        <a:lstStyle/>
        <a:p>
          <a:endParaRPr lang="en-US"/>
        </a:p>
      </dgm:t>
    </dgm:pt>
    <dgm:pt modelId="{58FE3BE6-FD27-4B74-BF7D-E12274642B47}" type="sibTrans" cxnId="{1A1D5957-9EDC-4AA8-BB6C-7131058EE8CA}">
      <dgm:prSet/>
      <dgm:spPr/>
      <dgm:t>
        <a:bodyPr/>
        <a:lstStyle/>
        <a:p>
          <a:endParaRPr lang="en-US"/>
        </a:p>
      </dgm:t>
    </dgm:pt>
    <dgm:pt modelId="{4940851F-C573-4465-B094-61E4E59A117D}">
      <dgm:prSet phldrT="[Texte]"/>
      <dgm:spPr/>
      <dgm:t>
        <a:bodyPr/>
        <a:lstStyle/>
        <a:p>
          <a:r>
            <a:rPr lang="fr-FR"/>
            <a:t>CSS</a:t>
          </a:r>
          <a:endParaRPr lang="en-US"/>
        </a:p>
      </dgm:t>
    </dgm:pt>
    <dgm:pt modelId="{46EAE593-6B62-4F43-A153-B90AEBA01A60}" type="parTrans" cxnId="{CCE3D93A-8D78-4F17-A1E5-95AD3E7BA934}">
      <dgm:prSet/>
      <dgm:spPr/>
      <dgm:t>
        <a:bodyPr/>
        <a:lstStyle/>
        <a:p>
          <a:endParaRPr lang="en-US"/>
        </a:p>
      </dgm:t>
    </dgm:pt>
    <dgm:pt modelId="{F96935A4-3455-4324-82ED-F110534E78E5}" type="sibTrans" cxnId="{CCE3D93A-8D78-4F17-A1E5-95AD3E7BA934}">
      <dgm:prSet/>
      <dgm:spPr/>
      <dgm:t>
        <a:bodyPr/>
        <a:lstStyle/>
        <a:p>
          <a:endParaRPr lang="en-US"/>
        </a:p>
      </dgm:t>
    </dgm:pt>
    <dgm:pt modelId="{3CE413EE-B7D7-46F0-BB01-947701A55492}">
      <dgm:prSet phldrT="[Texte]"/>
      <dgm:spPr/>
      <dgm:t>
        <a:bodyPr/>
        <a:lstStyle/>
        <a:p>
          <a:r>
            <a:rPr lang="fr-FR"/>
            <a:t>SGC+</a:t>
          </a:r>
          <a:endParaRPr lang="en-US"/>
        </a:p>
      </dgm:t>
    </dgm:pt>
    <dgm:pt modelId="{1D74BEF0-C17C-4362-85D0-03A4B8A4BD24}" type="parTrans" cxnId="{6F5606D1-336F-4E37-A083-E6197B495271}">
      <dgm:prSet/>
      <dgm:spPr/>
      <dgm:t>
        <a:bodyPr/>
        <a:lstStyle/>
        <a:p>
          <a:endParaRPr lang="en-US"/>
        </a:p>
      </dgm:t>
    </dgm:pt>
    <dgm:pt modelId="{4D824C54-6EBE-4CAA-9404-DBDDBB21079B}" type="sibTrans" cxnId="{6F5606D1-336F-4E37-A083-E6197B495271}">
      <dgm:prSet/>
      <dgm:spPr/>
      <dgm:t>
        <a:bodyPr/>
        <a:lstStyle/>
        <a:p>
          <a:endParaRPr lang="en-US"/>
        </a:p>
      </dgm:t>
    </dgm:pt>
    <dgm:pt modelId="{D2BD9447-688F-4D47-88D2-104D63A06E13}">
      <dgm:prSet phldrT="[Texte]"/>
      <dgm:spPr/>
      <dgm:t>
        <a:bodyPr/>
        <a:lstStyle/>
        <a:p>
          <a:r>
            <a:rPr lang="fr-FR"/>
            <a:t>JS</a:t>
          </a:r>
          <a:endParaRPr lang="en-US"/>
        </a:p>
      </dgm:t>
    </dgm:pt>
    <dgm:pt modelId="{0F15CEE4-859F-42CE-BD1E-68A9A4840ADB}" type="parTrans" cxnId="{34687EFC-30BA-4257-A37B-A9BB8A5C58CF}">
      <dgm:prSet/>
      <dgm:spPr/>
      <dgm:t>
        <a:bodyPr/>
        <a:lstStyle/>
        <a:p>
          <a:endParaRPr lang="en-US"/>
        </a:p>
      </dgm:t>
    </dgm:pt>
    <dgm:pt modelId="{E97E568D-ABD0-43C0-A999-B129C62D4322}" type="sibTrans" cxnId="{34687EFC-30BA-4257-A37B-A9BB8A5C58CF}">
      <dgm:prSet/>
      <dgm:spPr/>
      <dgm:t>
        <a:bodyPr/>
        <a:lstStyle/>
        <a:p>
          <a:endParaRPr lang="en-US"/>
        </a:p>
      </dgm:t>
    </dgm:pt>
    <dgm:pt modelId="{81C28842-E8C8-48C2-9751-37B45BDE8169}">
      <dgm:prSet phldrT="[Texte]"/>
      <dgm:spPr/>
      <dgm:t>
        <a:bodyPr/>
        <a:lstStyle/>
        <a:p>
          <a:r>
            <a:rPr lang="fr-FR"/>
            <a:t>Ay11</a:t>
          </a:r>
          <a:endParaRPr lang="en-US"/>
        </a:p>
      </dgm:t>
    </dgm:pt>
    <dgm:pt modelId="{98E94076-F0AD-455A-8788-A0B0E1A83FDD}" type="parTrans" cxnId="{91958CE3-6AB6-4DA3-9C65-C8E98E0878B8}">
      <dgm:prSet/>
      <dgm:spPr/>
      <dgm:t>
        <a:bodyPr/>
        <a:lstStyle/>
        <a:p>
          <a:endParaRPr lang="en-US"/>
        </a:p>
      </dgm:t>
    </dgm:pt>
    <dgm:pt modelId="{B01209B0-8ACB-4D53-90E0-D353EDA1A757}" type="sibTrans" cxnId="{91958CE3-6AB6-4DA3-9C65-C8E98E0878B8}">
      <dgm:prSet/>
      <dgm:spPr/>
      <dgm:t>
        <a:bodyPr/>
        <a:lstStyle/>
        <a:p>
          <a:endParaRPr lang="en-US"/>
        </a:p>
      </dgm:t>
    </dgm:pt>
    <dgm:pt modelId="{0409C0DA-378E-4AA3-86B3-DC73A7073728}" type="pres">
      <dgm:prSet presAssocID="{102C07E2-25B3-4711-8A00-34F6B85017B1}" presName="linearFlow" presStyleCnt="0">
        <dgm:presLayoutVars>
          <dgm:dir/>
          <dgm:resizeHandles val="exact"/>
        </dgm:presLayoutVars>
      </dgm:prSet>
      <dgm:spPr/>
    </dgm:pt>
    <dgm:pt modelId="{FF3C78A2-05FB-4516-A7E6-F9BB87034195}" type="pres">
      <dgm:prSet presAssocID="{5ABFAD7D-1818-4C56-BCD7-EDB6530DF881}" presName="node" presStyleLbl="node1" presStyleIdx="0" presStyleCnt="5">
        <dgm:presLayoutVars>
          <dgm:bulletEnabled val="1"/>
        </dgm:presLayoutVars>
      </dgm:prSet>
      <dgm:spPr/>
    </dgm:pt>
    <dgm:pt modelId="{684A856E-6528-4440-A9D9-0324D3C08C1A}" type="pres">
      <dgm:prSet presAssocID="{58FE3BE6-FD27-4B74-BF7D-E12274642B47}" presName="spacerL" presStyleCnt="0"/>
      <dgm:spPr/>
    </dgm:pt>
    <dgm:pt modelId="{49AF8B57-2C44-4E37-9898-AB1A6BDCB34A}" type="pres">
      <dgm:prSet presAssocID="{58FE3BE6-FD27-4B74-BF7D-E12274642B47}" presName="sibTrans" presStyleLbl="sibTrans2D1" presStyleIdx="0" presStyleCnt="4"/>
      <dgm:spPr/>
    </dgm:pt>
    <dgm:pt modelId="{AF431E45-060F-4C16-952C-43F1B7B90290}" type="pres">
      <dgm:prSet presAssocID="{58FE3BE6-FD27-4B74-BF7D-E12274642B47}" presName="spacerR" presStyleCnt="0"/>
      <dgm:spPr/>
    </dgm:pt>
    <dgm:pt modelId="{446619FA-6E18-4E7D-B2C4-8CE972934E9D}" type="pres">
      <dgm:prSet presAssocID="{4940851F-C573-4465-B094-61E4E59A117D}" presName="node" presStyleLbl="node1" presStyleIdx="1" presStyleCnt="5">
        <dgm:presLayoutVars>
          <dgm:bulletEnabled val="1"/>
        </dgm:presLayoutVars>
      </dgm:prSet>
      <dgm:spPr/>
    </dgm:pt>
    <dgm:pt modelId="{6297DA7D-D7EA-498D-AEDE-E273D2806651}" type="pres">
      <dgm:prSet presAssocID="{F96935A4-3455-4324-82ED-F110534E78E5}" presName="spacerL" presStyleCnt="0"/>
      <dgm:spPr/>
    </dgm:pt>
    <dgm:pt modelId="{A3A452B8-1095-4B83-9D0B-A5DF63B6091A}" type="pres">
      <dgm:prSet presAssocID="{F96935A4-3455-4324-82ED-F110534E78E5}" presName="sibTrans" presStyleLbl="sibTrans2D1" presStyleIdx="1" presStyleCnt="4"/>
      <dgm:spPr/>
    </dgm:pt>
    <dgm:pt modelId="{889CAB8B-81D3-4B04-89EA-4E496AF7BBBC}" type="pres">
      <dgm:prSet presAssocID="{F96935A4-3455-4324-82ED-F110534E78E5}" presName="spacerR" presStyleCnt="0"/>
      <dgm:spPr/>
    </dgm:pt>
    <dgm:pt modelId="{D2495C20-80DC-433D-9FDC-F4809CBFBCF4}" type="pres">
      <dgm:prSet presAssocID="{D2BD9447-688F-4D47-88D2-104D63A06E13}" presName="node" presStyleLbl="node1" presStyleIdx="2" presStyleCnt="5">
        <dgm:presLayoutVars>
          <dgm:bulletEnabled val="1"/>
        </dgm:presLayoutVars>
      </dgm:prSet>
      <dgm:spPr/>
    </dgm:pt>
    <dgm:pt modelId="{1033E4B6-8EEC-4CAD-95E5-71CA4EA4CF51}" type="pres">
      <dgm:prSet presAssocID="{E97E568D-ABD0-43C0-A999-B129C62D4322}" presName="spacerL" presStyleCnt="0"/>
      <dgm:spPr/>
    </dgm:pt>
    <dgm:pt modelId="{A9226106-46B3-4F4F-ADFB-454C7456EE7D}" type="pres">
      <dgm:prSet presAssocID="{E97E568D-ABD0-43C0-A999-B129C62D4322}" presName="sibTrans" presStyleLbl="sibTrans2D1" presStyleIdx="2" presStyleCnt="4"/>
      <dgm:spPr/>
    </dgm:pt>
    <dgm:pt modelId="{B0136FBE-14DF-4348-BDD3-3A5E6DAC076F}" type="pres">
      <dgm:prSet presAssocID="{E97E568D-ABD0-43C0-A999-B129C62D4322}" presName="spacerR" presStyleCnt="0"/>
      <dgm:spPr/>
    </dgm:pt>
    <dgm:pt modelId="{7005FC3A-E379-4BCE-947B-09D679CB913E}" type="pres">
      <dgm:prSet presAssocID="{81C28842-E8C8-48C2-9751-37B45BDE8169}" presName="node" presStyleLbl="node1" presStyleIdx="3" presStyleCnt="5">
        <dgm:presLayoutVars>
          <dgm:bulletEnabled val="1"/>
        </dgm:presLayoutVars>
      </dgm:prSet>
      <dgm:spPr/>
    </dgm:pt>
    <dgm:pt modelId="{8809F40A-991E-4A78-90A4-F29FB2C08FA8}" type="pres">
      <dgm:prSet presAssocID="{B01209B0-8ACB-4D53-90E0-D353EDA1A757}" presName="spacerL" presStyleCnt="0"/>
      <dgm:spPr/>
    </dgm:pt>
    <dgm:pt modelId="{DDEEA472-39BE-4799-9E6E-B7B7929A91A4}" type="pres">
      <dgm:prSet presAssocID="{B01209B0-8ACB-4D53-90E0-D353EDA1A757}" presName="sibTrans" presStyleLbl="sibTrans2D1" presStyleIdx="3" presStyleCnt="4"/>
      <dgm:spPr/>
    </dgm:pt>
    <dgm:pt modelId="{D6593814-A845-492F-8385-9442E22D66F5}" type="pres">
      <dgm:prSet presAssocID="{B01209B0-8ACB-4D53-90E0-D353EDA1A757}" presName="spacerR" presStyleCnt="0"/>
      <dgm:spPr/>
    </dgm:pt>
    <dgm:pt modelId="{B7F8507F-B867-4EDA-8890-F405728EF066}" type="pres">
      <dgm:prSet presAssocID="{3CE413EE-B7D7-46F0-BB01-947701A55492}" presName="node" presStyleLbl="node1" presStyleIdx="4" presStyleCnt="5">
        <dgm:presLayoutVars>
          <dgm:bulletEnabled val="1"/>
        </dgm:presLayoutVars>
      </dgm:prSet>
      <dgm:spPr/>
    </dgm:pt>
  </dgm:ptLst>
  <dgm:cxnLst>
    <dgm:cxn modelId="{7AE8AD02-80D3-48F6-83FA-D8F81C6D6A95}" type="presOf" srcId="{102C07E2-25B3-4711-8A00-34F6B85017B1}" destId="{0409C0DA-378E-4AA3-86B3-DC73A7073728}" srcOrd="0" destOrd="0" presId="urn:microsoft.com/office/officeart/2005/8/layout/equation1"/>
    <dgm:cxn modelId="{B22D1215-75D1-4422-ABC9-859947F31A8C}" type="presOf" srcId="{E97E568D-ABD0-43C0-A999-B129C62D4322}" destId="{A9226106-46B3-4F4F-ADFB-454C7456EE7D}" srcOrd="0" destOrd="0" presId="urn:microsoft.com/office/officeart/2005/8/layout/equation1"/>
    <dgm:cxn modelId="{0F18621C-ADA5-453B-AB38-557AD50E1D44}" type="presOf" srcId="{58FE3BE6-FD27-4B74-BF7D-E12274642B47}" destId="{49AF8B57-2C44-4E37-9898-AB1A6BDCB34A}" srcOrd="0" destOrd="0" presId="urn:microsoft.com/office/officeart/2005/8/layout/equation1"/>
    <dgm:cxn modelId="{80AF1132-4766-4007-886C-832D5B8C77FC}" type="presOf" srcId="{D2BD9447-688F-4D47-88D2-104D63A06E13}" destId="{D2495C20-80DC-433D-9FDC-F4809CBFBCF4}" srcOrd="0" destOrd="0" presId="urn:microsoft.com/office/officeart/2005/8/layout/equation1"/>
    <dgm:cxn modelId="{CCE3D93A-8D78-4F17-A1E5-95AD3E7BA934}" srcId="{102C07E2-25B3-4711-8A00-34F6B85017B1}" destId="{4940851F-C573-4465-B094-61E4E59A117D}" srcOrd="1" destOrd="0" parTransId="{46EAE593-6B62-4F43-A153-B90AEBA01A60}" sibTransId="{F96935A4-3455-4324-82ED-F110534E78E5}"/>
    <dgm:cxn modelId="{9EB4405C-E5D3-47C0-89E5-D0F537CB7996}" type="presOf" srcId="{4940851F-C573-4465-B094-61E4E59A117D}" destId="{446619FA-6E18-4E7D-B2C4-8CE972934E9D}" srcOrd="0" destOrd="0" presId="urn:microsoft.com/office/officeart/2005/8/layout/equation1"/>
    <dgm:cxn modelId="{BA3FE254-7B2D-465F-A85F-46EDE0F97C35}" type="presOf" srcId="{5ABFAD7D-1818-4C56-BCD7-EDB6530DF881}" destId="{FF3C78A2-05FB-4516-A7E6-F9BB87034195}" srcOrd="0" destOrd="0" presId="urn:microsoft.com/office/officeart/2005/8/layout/equation1"/>
    <dgm:cxn modelId="{1A1D5957-9EDC-4AA8-BB6C-7131058EE8CA}" srcId="{102C07E2-25B3-4711-8A00-34F6B85017B1}" destId="{5ABFAD7D-1818-4C56-BCD7-EDB6530DF881}" srcOrd="0" destOrd="0" parTransId="{3ECD4E86-1524-4885-BF15-D5C22B257F26}" sibTransId="{58FE3BE6-FD27-4B74-BF7D-E12274642B47}"/>
    <dgm:cxn modelId="{E30FDF7D-2F02-4544-80B4-182956A195A9}" type="presOf" srcId="{81C28842-E8C8-48C2-9751-37B45BDE8169}" destId="{7005FC3A-E379-4BCE-947B-09D679CB913E}" srcOrd="0" destOrd="0" presId="urn:microsoft.com/office/officeart/2005/8/layout/equation1"/>
    <dgm:cxn modelId="{BF3DFDA4-FB31-4823-813F-3EC625673766}" type="presOf" srcId="{F96935A4-3455-4324-82ED-F110534E78E5}" destId="{A3A452B8-1095-4B83-9D0B-A5DF63B6091A}" srcOrd="0" destOrd="0" presId="urn:microsoft.com/office/officeart/2005/8/layout/equation1"/>
    <dgm:cxn modelId="{11A58AC2-A303-438E-BFD4-2EE6FFB1D215}" type="presOf" srcId="{3CE413EE-B7D7-46F0-BB01-947701A55492}" destId="{B7F8507F-B867-4EDA-8890-F405728EF066}" srcOrd="0" destOrd="0" presId="urn:microsoft.com/office/officeart/2005/8/layout/equation1"/>
    <dgm:cxn modelId="{6F5606D1-336F-4E37-A083-E6197B495271}" srcId="{102C07E2-25B3-4711-8A00-34F6B85017B1}" destId="{3CE413EE-B7D7-46F0-BB01-947701A55492}" srcOrd="4" destOrd="0" parTransId="{1D74BEF0-C17C-4362-85D0-03A4B8A4BD24}" sibTransId="{4D824C54-6EBE-4CAA-9404-DBDDBB21079B}"/>
    <dgm:cxn modelId="{429D54E3-D215-488C-920E-B554305DA446}" type="presOf" srcId="{B01209B0-8ACB-4D53-90E0-D353EDA1A757}" destId="{DDEEA472-39BE-4799-9E6E-B7B7929A91A4}" srcOrd="0" destOrd="0" presId="urn:microsoft.com/office/officeart/2005/8/layout/equation1"/>
    <dgm:cxn modelId="{91958CE3-6AB6-4DA3-9C65-C8E98E0878B8}" srcId="{102C07E2-25B3-4711-8A00-34F6B85017B1}" destId="{81C28842-E8C8-48C2-9751-37B45BDE8169}" srcOrd="3" destOrd="0" parTransId="{98E94076-F0AD-455A-8788-A0B0E1A83FDD}" sibTransId="{B01209B0-8ACB-4D53-90E0-D353EDA1A757}"/>
    <dgm:cxn modelId="{34687EFC-30BA-4257-A37B-A9BB8A5C58CF}" srcId="{102C07E2-25B3-4711-8A00-34F6B85017B1}" destId="{D2BD9447-688F-4D47-88D2-104D63A06E13}" srcOrd="2" destOrd="0" parTransId="{0F15CEE4-859F-42CE-BD1E-68A9A4840ADB}" sibTransId="{E97E568D-ABD0-43C0-A999-B129C62D4322}"/>
    <dgm:cxn modelId="{77AE3E36-2E9A-4B9F-BE6E-4D9955BBF0E9}" type="presParOf" srcId="{0409C0DA-378E-4AA3-86B3-DC73A7073728}" destId="{FF3C78A2-05FB-4516-A7E6-F9BB87034195}" srcOrd="0" destOrd="0" presId="urn:microsoft.com/office/officeart/2005/8/layout/equation1"/>
    <dgm:cxn modelId="{FD4502DA-AEA6-4E21-99EF-4579B21B592B}" type="presParOf" srcId="{0409C0DA-378E-4AA3-86B3-DC73A7073728}" destId="{684A856E-6528-4440-A9D9-0324D3C08C1A}" srcOrd="1" destOrd="0" presId="urn:microsoft.com/office/officeart/2005/8/layout/equation1"/>
    <dgm:cxn modelId="{9B612426-87B9-41D2-ADBE-33EC56A8D7BC}" type="presParOf" srcId="{0409C0DA-378E-4AA3-86B3-DC73A7073728}" destId="{49AF8B57-2C44-4E37-9898-AB1A6BDCB34A}" srcOrd="2" destOrd="0" presId="urn:microsoft.com/office/officeart/2005/8/layout/equation1"/>
    <dgm:cxn modelId="{FFAF0F99-9020-4AC6-B387-90DCA619303C}" type="presParOf" srcId="{0409C0DA-378E-4AA3-86B3-DC73A7073728}" destId="{AF431E45-060F-4C16-952C-43F1B7B90290}" srcOrd="3" destOrd="0" presId="urn:microsoft.com/office/officeart/2005/8/layout/equation1"/>
    <dgm:cxn modelId="{55E89547-AC08-4452-BC4C-F44B0A073AAF}" type="presParOf" srcId="{0409C0DA-378E-4AA3-86B3-DC73A7073728}" destId="{446619FA-6E18-4E7D-B2C4-8CE972934E9D}" srcOrd="4" destOrd="0" presId="urn:microsoft.com/office/officeart/2005/8/layout/equation1"/>
    <dgm:cxn modelId="{839BA38C-11F4-43CA-825C-143FC88C5C87}" type="presParOf" srcId="{0409C0DA-378E-4AA3-86B3-DC73A7073728}" destId="{6297DA7D-D7EA-498D-AEDE-E273D2806651}" srcOrd="5" destOrd="0" presId="urn:microsoft.com/office/officeart/2005/8/layout/equation1"/>
    <dgm:cxn modelId="{3F4D22E8-1E71-4E96-B685-86F16FA20F28}" type="presParOf" srcId="{0409C0DA-378E-4AA3-86B3-DC73A7073728}" destId="{A3A452B8-1095-4B83-9D0B-A5DF63B6091A}" srcOrd="6" destOrd="0" presId="urn:microsoft.com/office/officeart/2005/8/layout/equation1"/>
    <dgm:cxn modelId="{F9203AE6-7EF0-438F-9EFE-02091AB5EF9E}" type="presParOf" srcId="{0409C0DA-378E-4AA3-86B3-DC73A7073728}" destId="{889CAB8B-81D3-4B04-89EA-4E496AF7BBBC}" srcOrd="7" destOrd="0" presId="urn:microsoft.com/office/officeart/2005/8/layout/equation1"/>
    <dgm:cxn modelId="{D1ED2BFD-D7C6-42C4-BA97-096A200889F9}" type="presParOf" srcId="{0409C0DA-378E-4AA3-86B3-DC73A7073728}" destId="{D2495C20-80DC-433D-9FDC-F4809CBFBCF4}" srcOrd="8" destOrd="0" presId="urn:microsoft.com/office/officeart/2005/8/layout/equation1"/>
    <dgm:cxn modelId="{193E87FE-28CE-4EC2-9DF0-156F437031C9}" type="presParOf" srcId="{0409C0DA-378E-4AA3-86B3-DC73A7073728}" destId="{1033E4B6-8EEC-4CAD-95E5-71CA4EA4CF51}" srcOrd="9" destOrd="0" presId="urn:microsoft.com/office/officeart/2005/8/layout/equation1"/>
    <dgm:cxn modelId="{C9A8A381-8C1D-46E0-8916-8A8ECDB7FD52}" type="presParOf" srcId="{0409C0DA-378E-4AA3-86B3-DC73A7073728}" destId="{A9226106-46B3-4F4F-ADFB-454C7456EE7D}" srcOrd="10" destOrd="0" presId="urn:microsoft.com/office/officeart/2005/8/layout/equation1"/>
    <dgm:cxn modelId="{19B585BD-DE9D-4D79-93E2-28603DBED4AB}" type="presParOf" srcId="{0409C0DA-378E-4AA3-86B3-DC73A7073728}" destId="{B0136FBE-14DF-4348-BDD3-3A5E6DAC076F}" srcOrd="11" destOrd="0" presId="urn:microsoft.com/office/officeart/2005/8/layout/equation1"/>
    <dgm:cxn modelId="{2CBD749C-AE2B-469F-8201-0DB145E8E379}" type="presParOf" srcId="{0409C0DA-378E-4AA3-86B3-DC73A7073728}" destId="{7005FC3A-E379-4BCE-947B-09D679CB913E}" srcOrd="12" destOrd="0" presId="urn:microsoft.com/office/officeart/2005/8/layout/equation1"/>
    <dgm:cxn modelId="{0230C4EB-84CA-4AB4-80B3-F3142C51E0C4}" type="presParOf" srcId="{0409C0DA-378E-4AA3-86B3-DC73A7073728}" destId="{8809F40A-991E-4A78-90A4-F29FB2C08FA8}" srcOrd="13" destOrd="0" presId="urn:microsoft.com/office/officeart/2005/8/layout/equation1"/>
    <dgm:cxn modelId="{72B6CA35-FC17-4E53-A226-5BB223E540DF}" type="presParOf" srcId="{0409C0DA-378E-4AA3-86B3-DC73A7073728}" destId="{DDEEA472-39BE-4799-9E6E-B7B7929A91A4}" srcOrd="14" destOrd="0" presId="urn:microsoft.com/office/officeart/2005/8/layout/equation1"/>
    <dgm:cxn modelId="{A6ACF42C-481B-4F9F-9B97-AD53A51040EF}" type="presParOf" srcId="{0409C0DA-378E-4AA3-86B3-DC73A7073728}" destId="{D6593814-A845-492F-8385-9442E22D66F5}" srcOrd="15" destOrd="0" presId="urn:microsoft.com/office/officeart/2005/8/layout/equation1"/>
    <dgm:cxn modelId="{88738CC0-5F11-41E7-B65C-71EC6C3B4FFC}" type="presParOf" srcId="{0409C0DA-378E-4AA3-86B3-DC73A7073728}" destId="{B7F8507F-B867-4EDA-8890-F405728EF066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C8511-B333-4EEC-BD93-84E04A312D2C}" type="doc">
      <dgm:prSet loTypeId="urn:microsoft.com/office/officeart/2005/8/layout/equation1" loCatId="process" qsTypeId="urn:microsoft.com/office/officeart/2005/8/quickstyle/simple1" qsCatId="simple" csTypeId="urn:microsoft.com/office/officeart/2005/8/colors/accent6_2" csCatId="accent6" phldr="1"/>
      <dgm:spPr/>
    </dgm:pt>
    <dgm:pt modelId="{B479AFCF-2ACB-4AE4-B64C-BCBA1FFCC109}">
      <dgm:prSet phldrT="[Texte]"/>
      <dgm:spPr/>
      <dgm:t>
        <a:bodyPr/>
        <a:lstStyle/>
        <a:p>
          <a:r>
            <a:rPr lang="fr-FR"/>
            <a:t>Inputs</a:t>
          </a:r>
          <a:endParaRPr lang="en-US"/>
        </a:p>
      </dgm:t>
    </dgm:pt>
    <dgm:pt modelId="{78C0F84B-D87A-4AEE-B0DA-EB948241C6FB}" type="parTrans" cxnId="{3C308E6C-960B-4B3D-89AE-D82FB3BDCE09}">
      <dgm:prSet/>
      <dgm:spPr/>
      <dgm:t>
        <a:bodyPr/>
        <a:lstStyle/>
        <a:p>
          <a:endParaRPr lang="en-US"/>
        </a:p>
      </dgm:t>
    </dgm:pt>
    <dgm:pt modelId="{063A3691-841D-4CAB-9618-15C7BD6AEB0F}" type="sibTrans" cxnId="{3C308E6C-960B-4B3D-89AE-D82FB3BDCE09}">
      <dgm:prSet/>
      <dgm:spPr/>
      <dgm:t>
        <a:bodyPr/>
        <a:lstStyle/>
        <a:p>
          <a:endParaRPr lang="en-US"/>
        </a:p>
      </dgm:t>
    </dgm:pt>
    <dgm:pt modelId="{2A84B25C-37C3-4BCD-BB1B-8D029F378810}">
      <dgm:prSet phldrT="[Texte]"/>
      <dgm:spPr/>
      <dgm:t>
        <a:bodyPr/>
        <a:lstStyle/>
        <a:p>
          <a:r>
            <a:rPr lang="fr-FR"/>
            <a:t>Props</a:t>
          </a:r>
          <a:endParaRPr lang="en-US"/>
        </a:p>
      </dgm:t>
    </dgm:pt>
    <dgm:pt modelId="{846D36F1-38EE-4A55-9B6F-2DE207FB01BB}" type="parTrans" cxnId="{B0861FD7-B408-4535-8C38-D61AB8123113}">
      <dgm:prSet/>
      <dgm:spPr/>
      <dgm:t>
        <a:bodyPr/>
        <a:lstStyle/>
        <a:p>
          <a:endParaRPr lang="en-US"/>
        </a:p>
      </dgm:t>
    </dgm:pt>
    <dgm:pt modelId="{854827C4-6B69-41CB-970F-BD7F50846EE4}" type="sibTrans" cxnId="{B0861FD7-B408-4535-8C38-D61AB8123113}">
      <dgm:prSet/>
      <dgm:spPr/>
      <dgm:t>
        <a:bodyPr/>
        <a:lstStyle/>
        <a:p>
          <a:endParaRPr lang="en-US"/>
        </a:p>
      </dgm:t>
    </dgm:pt>
    <dgm:pt modelId="{A3740504-68B6-488D-A6BF-163898FC10BF}" type="pres">
      <dgm:prSet presAssocID="{FFFC8511-B333-4EEC-BD93-84E04A312D2C}" presName="linearFlow" presStyleCnt="0">
        <dgm:presLayoutVars>
          <dgm:dir/>
          <dgm:resizeHandles val="exact"/>
        </dgm:presLayoutVars>
      </dgm:prSet>
      <dgm:spPr/>
    </dgm:pt>
    <dgm:pt modelId="{2C0F498F-E0B6-4676-9C64-A2010AED31FF}" type="pres">
      <dgm:prSet presAssocID="{B479AFCF-2ACB-4AE4-B64C-BCBA1FFCC109}" presName="node" presStyleLbl="node1" presStyleIdx="0" presStyleCnt="2">
        <dgm:presLayoutVars>
          <dgm:bulletEnabled val="1"/>
        </dgm:presLayoutVars>
      </dgm:prSet>
      <dgm:spPr/>
    </dgm:pt>
    <dgm:pt modelId="{C158627D-1937-4921-A8CA-7742CF289C16}" type="pres">
      <dgm:prSet presAssocID="{063A3691-841D-4CAB-9618-15C7BD6AEB0F}" presName="spacerL" presStyleCnt="0"/>
      <dgm:spPr/>
    </dgm:pt>
    <dgm:pt modelId="{AE4A9E89-7C3A-4799-9442-48EF8AB3484B}" type="pres">
      <dgm:prSet presAssocID="{063A3691-841D-4CAB-9618-15C7BD6AEB0F}" presName="sibTrans" presStyleLbl="sibTrans2D1" presStyleIdx="0" presStyleCnt="1"/>
      <dgm:spPr/>
    </dgm:pt>
    <dgm:pt modelId="{3ACA6781-285E-4751-A886-B5387BD9C11E}" type="pres">
      <dgm:prSet presAssocID="{063A3691-841D-4CAB-9618-15C7BD6AEB0F}" presName="spacerR" presStyleCnt="0"/>
      <dgm:spPr/>
    </dgm:pt>
    <dgm:pt modelId="{FA91A3A0-C701-4C3D-A357-E692A8ACEE2E}" type="pres">
      <dgm:prSet presAssocID="{2A84B25C-37C3-4BCD-BB1B-8D029F378810}" presName="node" presStyleLbl="node1" presStyleIdx="1" presStyleCnt="2">
        <dgm:presLayoutVars>
          <dgm:bulletEnabled val="1"/>
        </dgm:presLayoutVars>
      </dgm:prSet>
      <dgm:spPr/>
    </dgm:pt>
  </dgm:ptLst>
  <dgm:cxnLst>
    <dgm:cxn modelId="{8D0D912F-7FD8-47A6-81F6-0B04D504760C}" type="presOf" srcId="{063A3691-841D-4CAB-9618-15C7BD6AEB0F}" destId="{AE4A9E89-7C3A-4799-9442-48EF8AB3484B}" srcOrd="0" destOrd="0" presId="urn:microsoft.com/office/officeart/2005/8/layout/equation1"/>
    <dgm:cxn modelId="{4B3EFA6A-901C-4625-9EBE-439100226E0F}" type="presOf" srcId="{2A84B25C-37C3-4BCD-BB1B-8D029F378810}" destId="{FA91A3A0-C701-4C3D-A357-E692A8ACEE2E}" srcOrd="0" destOrd="0" presId="urn:microsoft.com/office/officeart/2005/8/layout/equation1"/>
    <dgm:cxn modelId="{3C308E6C-960B-4B3D-89AE-D82FB3BDCE09}" srcId="{FFFC8511-B333-4EEC-BD93-84E04A312D2C}" destId="{B479AFCF-2ACB-4AE4-B64C-BCBA1FFCC109}" srcOrd="0" destOrd="0" parTransId="{78C0F84B-D87A-4AEE-B0DA-EB948241C6FB}" sibTransId="{063A3691-841D-4CAB-9618-15C7BD6AEB0F}"/>
    <dgm:cxn modelId="{E57B25C9-6DFD-4AA7-9074-D67CCA19309C}" type="presOf" srcId="{FFFC8511-B333-4EEC-BD93-84E04A312D2C}" destId="{A3740504-68B6-488D-A6BF-163898FC10BF}" srcOrd="0" destOrd="0" presId="urn:microsoft.com/office/officeart/2005/8/layout/equation1"/>
    <dgm:cxn modelId="{B0861FD7-B408-4535-8C38-D61AB8123113}" srcId="{FFFC8511-B333-4EEC-BD93-84E04A312D2C}" destId="{2A84B25C-37C3-4BCD-BB1B-8D029F378810}" srcOrd="1" destOrd="0" parTransId="{846D36F1-38EE-4A55-9B6F-2DE207FB01BB}" sibTransId="{854827C4-6B69-41CB-970F-BD7F50846EE4}"/>
    <dgm:cxn modelId="{51EA2CDB-6764-42C9-B791-79771D5DEA9A}" type="presOf" srcId="{B479AFCF-2ACB-4AE4-B64C-BCBA1FFCC109}" destId="{2C0F498F-E0B6-4676-9C64-A2010AED31FF}" srcOrd="0" destOrd="0" presId="urn:microsoft.com/office/officeart/2005/8/layout/equation1"/>
    <dgm:cxn modelId="{ED759DD1-C582-48EE-865C-B81C990654C4}" type="presParOf" srcId="{A3740504-68B6-488D-A6BF-163898FC10BF}" destId="{2C0F498F-E0B6-4676-9C64-A2010AED31FF}" srcOrd="0" destOrd="0" presId="urn:microsoft.com/office/officeart/2005/8/layout/equation1"/>
    <dgm:cxn modelId="{79724F92-D7FA-4A68-A372-3C008842FD76}" type="presParOf" srcId="{A3740504-68B6-488D-A6BF-163898FC10BF}" destId="{C158627D-1937-4921-A8CA-7742CF289C16}" srcOrd="1" destOrd="0" presId="urn:microsoft.com/office/officeart/2005/8/layout/equation1"/>
    <dgm:cxn modelId="{A95FA655-3055-4D77-9E0E-9B475E5ED477}" type="presParOf" srcId="{A3740504-68B6-488D-A6BF-163898FC10BF}" destId="{AE4A9E89-7C3A-4799-9442-48EF8AB3484B}" srcOrd="2" destOrd="0" presId="urn:microsoft.com/office/officeart/2005/8/layout/equation1"/>
    <dgm:cxn modelId="{C9F57DB4-73EC-4508-B673-DEB92D07DF43}" type="presParOf" srcId="{A3740504-68B6-488D-A6BF-163898FC10BF}" destId="{3ACA6781-285E-4751-A886-B5387BD9C11E}" srcOrd="3" destOrd="0" presId="urn:microsoft.com/office/officeart/2005/8/layout/equation1"/>
    <dgm:cxn modelId="{F0932859-BF96-4F4C-BB71-B4F4A99928F7}" type="presParOf" srcId="{A3740504-68B6-488D-A6BF-163898FC10BF}" destId="{FA91A3A0-C701-4C3D-A357-E692A8ACEE2E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8287C-491E-4B27-B6E3-D1AD4E5FEC20}" type="doc">
      <dgm:prSet loTypeId="urn:microsoft.com/office/officeart/2005/8/layout/hierarchy5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51F596F-C551-416B-9667-BF66C4BCC481}">
      <dgm:prSet phldrT="[Texte]" custT="1"/>
      <dgm:spPr/>
      <dgm:t>
        <a:bodyPr/>
        <a:lstStyle/>
        <a:p>
          <a:r>
            <a:rPr lang="en-US" sz="1500" err="1"/>
            <a:t>HouseNpmLibDetailsPage</a:t>
          </a:r>
          <a:endParaRPr lang="en-US" sz="1500"/>
        </a:p>
      </dgm:t>
    </dgm:pt>
    <dgm:pt modelId="{69A95C4E-6915-4742-A302-633E420B3B79}" type="parTrans" cxnId="{BD2EF044-DBB1-46AA-9004-77C9AC926175}">
      <dgm:prSet/>
      <dgm:spPr/>
      <dgm:t>
        <a:bodyPr/>
        <a:lstStyle/>
        <a:p>
          <a:endParaRPr lang="en-US" sz="1500"/>
        </a:p>
      </dgm:t>
    </dgm:pt>
    <dgm:pt modelId="{AF11340F-9400-499D-A322-0326D61621E7}" type="sibTrans" cxnId="{BD2EF044-DBB1-46AA-9004-77C9AC926175}">
      <dgm:prSet/>
      <dgm:spPr/>
      <dgm:t>
        <a:bodyPr/>
        <a:lstStyle/>
        <a:p>
          <a:endParaRPr lang="en-US" sz="1500"/>
        </a:p>
      </dgm:t>
    </dgm:pt>
    <dgm:pt modelId="{07515610-2C0A-4C31-AFB5-E9BE55558317}">
      <dgm:prSet phldrT="[Texte]" custT="1"/>
      <dgm:spPr/>
      <dgm:t>
        <a:bodyPr/>
        <a:lstStyle/>
        <a:p>
          <a:r>
            <a:rPr lang="en-US" sz="1500" err="1"/>
            <a:t>HouseNpmLibDetailsView</a:t>
          </a:r>
          <a:endParaRPr lang="en-US" sz="1500"/>
        </a:p>
      </dgm:t>
    </dgm:pt>
    <dgm:pt modelId="{71587FD2-A1C0-46AE-897C-258E5E10F130}" type="parTrans" cxnId="{4FD7663E-AF23-402C-968D-773C73CB56E8}">
      <dgm:prSet custT="1"/>
      <dgm:spPr/>
      <dgm:t>
        <a:bodyPr/>
        <a:lstStyle/>
        <a:p>
          <a:endParaRPr lang="en-US" sz="1500"/>
        </a:p>
      </dgm:t>
    </dgm:pt>
    <dgm:pt modelId="{52760D3C-A9EA-49F7-8452-90C090440F64}" type="sibTrans" cxnId="{4FD7663E-AF23-402C-968D-773C73CB56E8}">
      <dgm:prSet/>
      <dgm:spPr/>
      <dgm:t>
        <a:bodyPr/>
        <a:lstStyle/>
        <a:p>
          <a:endParaRPr lang="en-US" sz="1500"/>
        </a:p>
      </dgm:t>
    </dgm:pt>
    <dgm:pt modelId="{68C30159-F6F2-4DD6-81C2-40CDCD1347B7}">
      <dgm:prSet phldrT="[Texte]" custT="1"/>
      <dgm:spPr/>
      <dgm:t>
        <a:bodyPr/>
        <a:lstStyle/>
        <a:p>
          <a:r>
            <a:rPr lang="en-US" sz="1500" err="1"/>
            <a:t>HouseNpmInfosView</a:t>
          </a:r>
          <a:endParaRPr lang="en-US" sz="1500"/>
        </a:p>
      </dgm:t>
    </dgm:pt>
    <dgm:pt modelId="{7F9FE9BF-AEE8-422F-B39A-DE213945C4A9}" type="parTrans" cxnId="{3BB52973-743F-4187-9188-C8362CEC768F}">
      <dgm:prSet custT="1"/>
      <dgm:spPr/>
      <dgm:t>
        <a:bodyPr/>
        <a:lstStyle/>
        <a:p>
          <a:endParaRPr lang="en-US" sz="1500"/>
        </a:p>
      </dgm:t>
    </dgm:pt>
    <dgm:pt modelId="{A8E61318-52B1-4886-A8FA-B4DC7E76E84D}" type="sibTrans" cxnId="{3BB52973-743F-4187-9188-C8362CEC768F}">
      <dgm:prSet/>
      <dgm:spPr/>
      <dgm:t>
        <a:bodyPr/>
        <a:lstStyle/>
        <a:p>
          <a:endParaRPr lang="en-US" sz="1500"/>
        </a:p>
      </dgm:t>
    </dgm:pt>
    <dgm:pt modelId="{526A7A95-AD28-4F83-9663-BD4D3B163148}">
      <dgm:prSet phldrT="[Texte]" custT="1"/>
      <dgm:spPr/>
      <dgm:t>
        <a:bodyPr/>
        <a:lstStyle/>
        <a:p>
          <a:r>
            <a:rPr lang="en-US" sz="1500" err="1"/>
            <a:t>HouseNpmLibUsedOnView</a:t>
          </a:r>
          <a:endParaRPr lang="en-US" sz="1500"/>
        </a:p>
      </dgm:t>
    </dgm:pt>
    <dgm:pt modelId="{962F65FF-0BAB-4774-B4B8-A46851B617A1}" type="parTrans" cxnId="{CDE6E22F-9758-4036-9973-4DB25BE73A8E}">
      <dgm:prSet custT="1"/>
      <dgm:spPr/>
      <dgm:t>
        <a:bodyPr/>
        <a:lstStyle/>
        <a:p>
          <a:endParaRPr lang="en-US" sz="1500"/>
        </a:p>
      </dgm:t>
    </dgm:pt>
    <dgm:pt modelId="{AD825CAB-E4A0-4509-A4AD-63631E97CE9B}" type="sibTrans" cxnId="{CDE6E22F-9758-4036-9973-4DB25BE73A8E}">
      <dgm:prSet/>
      <dgm:spPr/>
      <dgm:t>
        <a:bodyPr/>
        <a:lstStyle/>
        <a:p>
          <a:endParaRPr lang="en-US" sz="1500"/>
        </a:p>
      </dgm:t>
    </dgm:pt>
    <dgm:pt modelId="{DFE6EE4C-45E4-4520-B264-DC3534AAB09A}">
      <dgm:prSet phldrT="[Texte]" custT="1"/>
      <dgm:spPr/>
      <dgm:t>
        <a:bodyPr/>
        <a:lstStyle/>
        <a:p>
          <a:r>
            <a:rPr lang="fr-FR" sz="1500"/>
            <a:t>Page</a:t>
          </a:r>
          <a:endParaRPr lang="en-US" sz="1500"/>
        </a:p>
      </dgm:t>
    </dgm:pt>
    <dgm:pt modelId="{4F45A1E8-B9B2-4EFF-B642-9277DAA1CDCF}" type="parTrans" cxnId="{D0498ED9-B621-4E2C-BAE6-E9F6096E94E9}">
      <dgm:prSet/>
      <dgm:spPr/>
      <dgm:t>
        <a:bodyPr/>
        <a:lstStyle/>
        <a:p>
          <a:endParaRPr lang="en-US" sz="1500"/>
        </a:p>
      </dgm:t>
    </dgm:pt>
    <dgm:pt modelId="{07985775-CDB3-4AC8-AB6D-2E4ED097EE80}" type="sibTrans" cxnId="{D0498ED9-B621-4E2C-BAE6-E9F6096E94E9}">
      <dgm:prSet/>
      <dgm:spPr/>
      <dgm:t>
        <a:bodyPr/>
        <a:lstStyle/>
        <a:p>
          <a:endParaRPr lang="en-US" sz="1500"/>
        </a:p>
      </dgm:t>
    </dgm:pt>
    <dgm:pt modelId="{35FC6F1F-1193-4CD0-A9A4-85F1200A00FE}">
      <dgm:prSet phldrT="[Texte]" custT="1"/>
      <dgm:spPr/>
      <dgm:t>
        <a:bodyPr/>
        <a:lstStyle/>
        <a:p>
          <a:r>
            <a:rPr lang="fr-FR" sz="1500"/>
            <a:t>Composant de premier niveau (</a:t>
          </a:r>
          <a:r>
            <a:rPr lang="fr-FR" sz="1500" err="1"/>
            <a:t>View</a:t>
          </a:r>
          <a:r>
            <a:rPr lang="fr-FR" sz="1500"/>
            <a:t>)</a:t>
          </a:r>
          <a:endParaRPr lang="en-US" sz="1500"/>
        </a:p>
      </dgm:t>
    </dgm:pt>
    <dgm:pt modelId="{65E54FFB-BCE6-491C-9C93-6CA252865AA8}" type="parTrans" cxnId="{6246F9FE-5330-4F0A-B87C-481BCB57A96B}">
      <dgm:prSet/>
      <dgm:spPr/>
      <dgm:t>
        <a:bodyPr/>
        <a:lstStyle/>
        <a:p>
          <a:endParaRPr lang="en-US" sz="1500"/>
        </a:p>
      </dgm:t>
    </dgm:pt>
    <dgm:pt modelId="{BA0BBB59-B1B9-465C-9EBF-CEC9F542C6AE}" type="sibTrans" cxnId="{6246F9FE-5330-4F0A-B87C-481BCB57A96B}">
      <dgm:prSet/>
      <dgm:spPr/>
      <dgm:t>
        <a:bodyPr/>
        <a:lstStyle/>
        <a:p>
          <a:endParaRPr lang="en-US" sz="1500"/>
        </a:p>
      </dgm:t>
    </dgm:pt>
    <dgm:pt modelId="{11C0FE4F-3DF4-4B4C-8231-6436A23FAEFE}">
      <dgm:prSet phldrT="[Texte]" custT="1"/>
      <dgm:spPr/>
      <dgm:t>
        <a:bodyPr/>
        <a:lstStyle/>
        <a:p>
          <a:r>
            <a:rPr lang="fr-FR" sz="1500"/>
            <a:t>Components </a:t>
          </a:r>
        </a:p>
        <a:p>
          <a:r>
            <a:rPr lang="fr-FR" sz="1500"/>
            <a:t>(List, Table, </a:t>
          </a:r>
          <a:r>
            <a:rPr lang="fr-FR" sz="1500" err="1"/>
            <a:t>Card</a:t>
          </a:r>
          <a:r>
            <a:rPr lang="fr-FR" sz="1500"/>
            <a:t>, …)</a:t>
          </a:r>
          <a:endParaRPr lang="en-US" sz="1500"/>
        </a:p>
      </dgm:t>
    </dgm:pt>
    <dgm:pt modelId="{7CF5CDA1-3D85-4F3E-9173-F1C66F47845E}" type="parTrans" cxnId="{83EBAA5C-70F7-47D2-AC6C-A0E990B07150}">
      <dgm:prSet/>
      <dgm:spPr/>
      <dgm:t>
        <a:bodyPr/>
        <a:lstStyle/>
        <a:p>
          <a:endParaRPr lang="en-US" sz="1500"/>
        </a:p>
      </dgm:t>
    </dgm:pt>
    <dgm:pt modelId="{7640D966-A144-4A64-BB05-65D46D179EE8}" type="sibTrans" cxnId="{83EBAA5C-70F7-47D2-AC6C-A0E990B07150}">
      <dgm:prSet/>
      <dgm:spPr/>
      <dgm:t>
        <a:bodyPr/>
        <a:lstStyle/>
        <a:p>
          <a:endParaRPr lang="en-US" sz="1500"/>
        </a:p>
      </dgm:t>
    </dgm:pt>
    <dgm:pt modelId="{D8B3D8B2-B145-4077-9BA9-4AFC200783B7}">
      <dgm:prSet phldrT="[Texte]" custT="1"/>
      <dgm:spPr/>
      <dgm:t>
        <a:bodyPr/>
        <a:lstStyle/>
        <a:p>
          <a:r>
            <a:rPr lang="en-US" sz="1500" err="1"/>
            <a:t>HouseNpmLibImportedOnView</a:t>
          </a:r>
          <a:endParaRPr lang="en-US" sz="1500"/>
        </a:p>
      </dgm:t>
    </dgm:pt>
    <dgm:pt modelId="{1FDB81EB-1F0B-4F11-B8B5-D4BF4AA70B03}" type="parTrans" cxnId="{31464BE2-F9A2-4A63-B12F-928A67D26874}">
      <dgm:prSet custT="1"/>
      <dgm:spPr/>
      <dgm:t>
        <a:bodyPr/>
        <a:lstStyle/>
        <a:p>
          <a:endParaRPr lang="en-US" sz="1500"/>
        </a:p>
      </dgm:t>
    </dgm:pt>
    <dgm:pt modelId="{D82CAC26-1A4D-47B4-92CD-5A04925BFEB1}" type="sibTrans" cxnId="{31464BE2-F9A2-4A63-B12F-928A67D26874}">
      <dgm:prSet/>
      <dgm:spPr/>
      <dgm:t>
        <a:bodyPr/>
        <a:lstStyle/>
        <a:p>
          <a:endParaRPr lang="en-US" sz="1500"/>
        </a:p>
      </dgm:t>
    </dgm:pt>
    <dgm:pt modelId="{DDC0FE24-A491-4FA0-A80F-E1412CEEE706}">
      <dgm:prSet phldrT="[Texte]" custT="1"/>
      <dgm:spPr/>
      <dgm:t>
        <a:bodyPr/>
        <a:lstStyle/>
        <a:p>
          <a:r>
            <a:rPr lang="en-US" sz="1500"/>
            <a:t>HouseNpmLibTimeline</a:t>
          </a:r>
        </a:p>
      </dgm:t>
    </dgm:pt>
    <dgm:pt modelId="{6407EB33-B296-4662-900F-19B74895E1F4}" type="parTrans" cxnId="{6A30EE07-E476-4181-83E5-A543EA547C57}">
      <dgm:prSet custT="1"/>
      <dgm:spPr/>
      <dgm:t>
        <a:bodyPr/>
        <a:lstStyle/>
        <a:p>
          <a:endParaRPr lang="en-US" sz="1500"/>
        </a:p>
      </dgm:t>
    </dgm:pt>
    <dgm:pt modelId="{44475903-F250-4001-8834-B65406F2EBF5}" type="sibTrans" cxnId="{6A30EE07-E476-4181-83E5-A543EA547C57}">
      <dgm:prSet/>
      <dgm:spPr/>
      <dgm:t>
        <a:bodyPr/>
        <a:lstStyle/>
        <a:p>
          <a:endParaRPr lang="en-US" sz="1500"/>
        </a:p>
      </dgm:t>
    </dgm:pt>
    <dgm:pt modelId="{22993957-3562-4E0C-A6E2-76D1B4209765}">
      <dgm:prSet phldrT="[Texte]" custT="1"/>
      <dgm:spPr/>
      <dgm:t>
        <a:bodyPr/>
        <a:lstStyle/>
        <a:p>
          <a:r>
            <a:rPr lang="en-US" sz="1500" err="1"/>
            <a:t>UsedOnList</a:t>
          </a:r>
          <a:endParaRPr lang="en-US" sz="1500"/>
        </a:p>
      </dgm:t>
    </dgm:pt>
    <dgm:pt modelId="{AE31D04D-CCA3-4F2F-AE0C-952477654BA1}" type="parTrans" cxnId="{BBF95AA6-6C90-4539-A3F1-ADDE4F1E569C}">
      <dgm:prSet custT="1"/>
      <dgm:spPr/>
      <dgm:t>
        <a:bodyPr/>
        <a:lstStyle/>
        <a:p>
          <a:endParaRPr lang="en-US" sz="1500"/>
        </a:p>
      </dgm:t>
    </dgm:pt>
    <dgm:pt modelId="{5BF5E952-61BA-4CEA-B549-9B86F313A73D}" type="sibTrans" cxnId="{BBF95AA6-6C90-4539-A3F1-ADDE4F1E569C}">
      <dgm:prSet/>
      <dgm:spPr/>
      <dgm:t>
        <a:bodyPr/>
        <a:lstStyle/>
        <a:p>
          <a:endParaRPr lang="en-US" sz="1500"/>
        </a:p>
      </dgm:t>
    </dgm:pt>
    <dgm:pt modelId="{5E94CC36-6AEC-4FFC-88FC-32461122C9A9}">
      <dgm:prSet phldrT="[Texte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500" err="1"/>
            <a:t>UsedOnListItem</a:t>
          </a:r>
          <a:endParaRPr lang="en-US" sz="1500"/>
        </a:p>
      </dgm:t>
    </dgm:pt>
    <dgm:pt modelId="{2674D8FA-3213-4117-BADB-70974E0DBD2D}" type="parTrans" cxnId="{C1333D37-DD20-425D-938E-6C703015957C}">
      <dgm:prSet custT="1"/>
      <dgm:spPr/>
      <dgm:t>
        <a:bodyPr/>
        <a:lstStyle/>
        <a:p>
          <a:endParaRPr lang="en-US" sz="1500"/>
        </a:p>
      </dgm:t>
    </dgm:pt>
    <dgm:pt modelId="{0006B771-A2AE-4B0E-AFB9-0E797E74BD68}" type="sibTrans" cxnId="{C1333D37-DD20-425D-938E-6C703015957C}">
      <dgm:prSet/>
      <dgm:spPr/>
      <dgm:t>
        <a:bodyPr/>
        <a:lstStyle/>
        <a:p>
          <a:endParaRPr lang="en-US" sz="1500"/>
        </a:p>
      </dgm:t>
    </dgm:pt>
    <dgm:pt modelId="{9A540317-695C-43DE-A327-A3E14B8FF0AE}" type="pres">
      <dgm:prSet presAssocID="{9578287C-491E-4B27-B6E3-D1AD4E5FEC2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45DDB3-1BAB-4857-B9EB-60FAAC76EB0D}" type="pres">
      <dgm:prSet presAssocID="{9578287C-491E-4B27-B6E3-D1AD4E5FEC20}" presName="hierFlow" presStyleCnt="0"/>
      <dgm:spPr/>
    </dgm:pt>
    <dgm:pt modelId="{6EA7FA30-633C-43B7-9DA8-948BBC8D2E03}" type="pres">
      <dgm:prSet presAssocID="{9578287C-491E-4B27-B6E3-D1AD4E5FEC20}" presName="firstBuf" presStyleCnt="0"/>
      <dgm:spPr/>
    </dgm:pt>
    <dgm:pt modelId="{67EA7145-AE21-46A3-A006-955EF127028A}" type="pres">
      <dgm:prSet presAssocID="{9578287C-491E-4B27-B6E3-D1AD4E5FEC2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AAAE7CA-416A-463B-A79C-49E001C08E1A}" type="pres">
      <dgm:prSet presAssocID="{F51F596F-C551-416B-9667-BF66C4BCC481}" presName="Name17" presStyleCnt="0"/>
      <dgm:spPr/>
    </dgm:pt>
    <dgm:pt modelId="{9F1280CC-85E5-43EF-A58A-7D11A4137D5B}" type="pres">
      <dgm:prSet presAssocID="{F51F596F-C551-416B-9667-BF66C4BCC481}" presName="level1Shape" presStyleLbl="node0" presStyleIdx="0" presStyleCnt="1" custScaleX="180124">
        <dgm:presLayoutVars>
          <dgm:chPref val="3"/>
        </dgm:presLayoutVars>
      </dgm:prSet>
      <dgm:spPr/>
    </dgm:pt>
    <dgm:pt modelId="{070BBC61-1A7D-409A-8C22-3EF0945FCA1D}" type="pres">
      <dgm:prSet presAssocID="{F51F596F-C551-416B-9667-BF66C4BCC481}" presName="hierChild2" presStyleCnt="0"/>
      <dgm:spPr/>
    </dgm:pt>
    <dgm:pt modelId="{42B4239D-491F-45A7-B797-F9841163CFF6}" type="pres">
      <dgm:prSet presAssocID="{71587FD2-A1C0-46AE-897C-258E5E10F130}" presName="Name25" presStyleLbl="parChTrans1D2" presStyleIdx="0" presStyleCnt="1"/>
      <dgm:spPr/>
    </dgm:pt>
    <dgm:pt modelId="{6F5DCDB2-4004-4D40-B66C-A2DA4361FA81}" type="pres">
      <dgm:prSet presAssocID="{71587FD2-A1C0-46AE-897C-258E5E10F130}" presName="connTx" presStyleLbl="parChTrans1D2" presStyleIdx="0" presStyleCnt="1"/>
      <dgm:spPr/>
    </dgm:pt>
    <dgm:pt modelId="{ACA75043-D4D0-47EE-8508-87F481E51406}" type="pres">
      <dgm:prSet presAssocID="{07515610-2C0A-4C31-AFB5-E9BE55558317}" presName="Name30" presStyleCnt="0"/>
      <dgm:spPr/>
    </dgm:pt>
    <dgm:pt modelId="{1E986FD0-F439-4583-B946-394DDDCD910F}" type="pres">
      <dgm:prSet presAssocID="{07515610-2C0A-4C31-AFB5-E9BE55558317}" presName="level2Shape" presStyleLbl="node2" presStyleIdx="0" presStyleCnt="1" custScaleX="173832"/>
      <dgm:spPr/>
    </dgm:pt>
    <dgm:pt modelId="{EAB38ACF-5C7E-4A29-A0B5-82B3305762BC}" type="pres">
      <dgm:prSet presAssocID="{07515610-2C0A-4C31-AFB5-E9BE55558317}" presName="hierChild3" presStyleCnt="0"/>
      <dgm:spPr/>
    </dgm:pt>
    <dgm:pt modelId="{92B5127C-37E8-4FE9-9FBA-36AF996BDB48}" type="pres">
      <dgm:prSet presAssocID="{7F9FE9BF-AEE8-422F-B39A-DE213945C4A9}" presName="Name25" presStyleLbl="parChTrans1D3" presStyleIdx="0" presStyleCnt="4"/>
      <dgm:spPr/>
    </dgm:pt>
    <dgm:pt modelId="{E828834B-D9B7-44C4-9ED5-A8B46B269A3F}" type="pres">
      <dgm:prSet presAssocID="{7F9FE9BF-AEE8-422F-B39A-DE213945C4A9}" presName="connTx" presStyleLbl="parChTrans1D3" presStyleIdx="0" presStyleCnt="4"/>
      <dgm:spPr/>
    </dgm:pt>
    <dgm:pt modelId="{C0B5A64B-6454-4D4C-86E6-D861C465AFC5}" type="pres">
      <dgm:prSet presAssocID="{68C30159-F6F2-4DD6-81C2-40CDCD1347B7}" presName="Name30" presStyleCnt="0"/>
      <dgm:spPr/>
    </dgm:pt>
    <dgm:pt modelId="{8B78AD92-2246-429B-88E2-2DD6607F55C7}" type="pres">
      <dgm:prSet presAssocID="{68C30159-F6F2-4DD6-81C2-40CDCD1347B7}" presName="level2Shape" presStyleLbl="node3" presStyleIdx="0" presStyleCnt="4" custScaleX="191339" custLinFactNeighborX="13980"/>
      <dgm:spPr/>
    </dgm:pt>
    <dgm:pt modelId="{93A7DB22-A670-4280-8C48-E9FF00F9349E}" type="pres">
      <dgm:prSet presAssocID="{68C30159-F6F2-4DD6-81C2-40CDCD1347B7}" presName="hierChild3" presStyleCnt="0"/>
      <dgm:spPr/>
    </dgm:pt>
    <dgm:pt modelId="{C3C2FAA7-6321-4BE3-8FD7-03BC9BBA5F41}" type="pres">
      <dgm:prSet presAssocID="{962F65FF-0BAB-4774-B4B8-A46851B617A1}" presName="Name25" presStyleLbl="parChTrans1D3" presStyleIdx="1" presStyleCnt="4"/>
      <dgm:spPr/>
    </dgm:pt>
    <dgm:pt modelId="{D5A0C9A3-F4FC-4074-8BAC-392CA1B36924}" type="pres">
      <dgm:prSet presAssocID="{962F65FF-0BAB-4774-B4B8-A46851B617A1}" presName="connTx" presStyleLbl="parChTrans1D3" presStyleIdx="1" presStyleCnt="4"/>
      <dgm:spPr/>
    </dgm:pt>
    <dgm:pt modelId="{E6319CA9-1949-46E8-A7CF-7A25F1110685}" type="pres">
      <dgm:prSet presAssocID="{526A7A95-AD28-4F83-9663-BD4D3B163148}" presName="Name30" presStyleCnt="0"/>
      <dgm:spPr/>
    </dgm:pt>
    <dgm:pt modelId="{0A908935-D9C1-45C8-87F7-B720CE3A79C1}" type="pres">
      <dgm:prSet presAssocID="{526A7A95-AD28-4F83-9663-BD4D3B163148}" presName="level2Shape" presStyleLbl="node3" presStyleIdx="1" presStyleCnt="4" custScaleX="192272" custLinFactNeighborX="13980"/>
      <dgm:spPr/>
    </dgm:pt>
    <dgm:pt modelId="{16261DBD-042D-443E-B290-5CA25C776BB0}" type="pres">
      <dgm:prSet presAssocID="{526A7A95-AD28-4F83-9663-BD4D3B163148}" presName="hierChild3" presStyleCnt="0"/>
      <dgm:spPr/>
    </dgm:pt>
    <dgm:pt modelId="{7A8B0A94-4306-44C8-9EEE-D8A38796CE2E}" type="pres">
      <dgm:prSet presAssocID="{AE31D04D-CCA3-4F2F-AE0C-952477654BA1}" presName="Name25" presStyleLbl="parChTrans1D4" presStyleIdx="0" presStyleCnt="2"/>
      <dgm:spPr/>
    </dgm:pt>
    <dgm:pt modelId="{FE5DC0FF-21BA-45BF-9C41-63115FE08093}" type="pres">
      <dgm:prSet presAssocID="{AE31D04D-CCA3-4F2F-AE0C-952477654BA1}" presName="connTx" presStyleLbl="parChTrans1D4" presStyleIdx="0" presStyleCnt="2"/>
      <dgm:spPr/>
    </dgm:pt>
    <dgm:pt modelId="{91DE6E19-F67D-42E1-A3E0-3981C8FB51F1}" type="pres">
      <dgm:prSet presAssocID="{22993957-3562-4E0C-A6E2-76D1B4209765}" presName="Name30" presStyleCnt="0"/>
      <dgm:spPr/>
    </dgm:pt>
    <dgm:pt modelId="{8D28A27B-0623-4786-9DCE-A2638DACF613}" type="pres">
      <dgm:prSet presAssocID="{22993957-3562-4E0C-A6E2-76D1B4209765}" presName="level2Shape" presStyleLbl="node4" presStyleIdx="0" presStyleCnt="2"/>
      <dgm:spPr/>
    </dgm:pt>
    <dgm:pt modelId="{50ECBC9D-A237-4779-A5C4-30B002EF74F2}" type="pres">
      <dgm:prSet presAssocID="{22993957-3562-4E0C-A6E2-76D1B4209765}" presName="hierChild3" presStyleCnt="0"/>
      <dgm:spPr/>
    </dgm:pt>
    <dgm:pt modelId="{A62A6219-D0E3-4166-BAA8-9C5E49320913}" type="pres">
      <dgm:prSet presAssocID="{2674D8FA-3213-4117-BADB-70974E0DBD2D}" presName="Name25" presStyleLbl="parChTrans1D4" presStyleIdx="1" presStyleCnt="2"/>
      <dgm:spPr/>
    </dgm:pt>
    <dgm:pt modelId="{51FE8FDE-2EFD-4E86-98D1-02212288DEB5}" type="pres">
      <dgm:prSet presAssocID="{2674D8FA-3213-4117-BADB-70974E0DBD2D}" presName="connTx" presStyleLbl="parChTrans1D4" presStyleIdx="1" presStyleCnt="2"/>
      <dgm:spPr/>
    </dgm:pt>
    <dgm:pt modelId="{6EF2776A-850D-4363-8400-31509ECABD39}" type="pres">
      <dgm:prSet presAssocID="{5E94CC36-6AEC-4FFC-88FC-32461122C9A9}" presName="Name30" presStyleCnt="0"/>
      <dgm:spPr/>
    </dgm:pt>
    <dgm:pt modelId="{5D8475A6-27D8-4363-9B0D-D29662D89281}" type="pres">
      <dgm:prSet presAssocID="{5E94CC36-6AEC-4FFC-88FC-32461122C9A9}" presName="level2Shape" presStyleLbl="node4" presStyleIdx="1" presStyleCnt="2" custScaleX="118259"/>
      <dgm:spPr/>
    </dgm:pt>
    <dgm:pt modelId="{D0BE0B04-122F-41FE-AF66-2B1887F01F51}" type="pres">
      <dgm:prSet presAssocID="{5E94CC36-6AEC-4FFC-88FC-32461122C9A9}" presName="hierChild3" presStyleCnt="0"/>
      <dgm:spPr/>
    </dgm:pt>
    <dgm:pt modelId="{CBA7A24E-00E7-46DA-9A6A-EC4A6CC0EB6F}" type="pres">
      <dgm:prSet presAssocID="{1FDB81EB-1F0B-4F11-B8B5-D4BF4AA70B03}" presName="Name25" presStyleLbl="parChTrans1D3" presStyleIdx="2" presStyleCnt="4"/>
      <dgm:spPr/>
    </dgm:pt>
    <dgm:pt modelId="{7EED4FCF-1C3B-4096-A460-AF66211AE638}" type="pres">
      <dgm:prSet presAssocID="{1FDB81EB-1F0B-4F11-B8B5-D4BF4AA70B03}" presName="connTx" presStyleLbl="parChTrans1D3" presStyleIdx="2" presStyleCnt="4"/>
      <dgm:spPr/>
    </dgm:pt>
    <dgm:pt modelId="{2C320A74-A0E1-4ACB-AA81-42E4C0A369A6}" type="pres">
      <dgm:prSet presAssocID="{D8B3D8B2-B145-4077-9BA9-4AFC200783B7}" presName="Name30" presStyleCnt="0"/>
      <dgm:spPr/>
    </dgm:pt>
    <dgm:pt modelId="{18B2378A-FBB1-47A3-A51A-C8CA318CAF2B}" type="pres">
      <dgm:prSet presAssocID="{D8B3D8B2-B145-4077-9BA9-4AFC200783B7}" presName="level2Shape" presStyleLbl="node3" presStyleIdx="2" presStyleCnt="4" custScaleX="193254" custLinFactNeighborX="13980"/>
      <dgm:spPr/>
    </dgm:pt>
    <dgm:pt modelId="{B044539C-B4FF-4ADD-A153-67C6946E56C8}" type="pres">
      <dgm:prSet presAssocID="{D8B3D8B2-B145-4077-9BA9-4AFC200783B7}" presName="hierChild3" presStyleCnt="0"/>
      <dgm:spPr/>
    </dgm:pt>
    <dgm:pt modelId="{836719A8-6208-4BB6-8EC7-8E47DDFCFC15}" type="pres">
      <dgm:prSet presAssocID="{6407EB33-B296-4662-900F-19B74895E1F4}" presName="Name25" presStyleLbl="parChTrans1D3" presStyleIdx="3" presStyleCnt="4"/>
      <dgm:spPr/>
    </dgm:pt>
    <dgm:pt modelId="{8F4239F4-8003-47A5-87B4-76A783B8B403}" type="pres">
      <dgm:prSet presAssocID="{6407EB33-B296-4662-900F-19B74895E1F4}" presName="connTx" presStyleLbl="parChTrans1D3" presStyleIdx="3" presStyleCnt="4"/>
      <dgm:spPr/>
    </dgm:pt>
    <dgm:pt modelId="{1711F12A-A76B-47CB-89F5-A66EA532FBC1}" type="pres">
      <dgm:prSet presAssocID="{DDC0FE24-A491-4FA0-A80F-E1412CEEE706}" presName="Name30" presStyleCnt="0"/>
      <dgm:spPr/>
    </dgm:pt>
    <dgm:pt modelId="{D3014909-65E9-474F-8357-FFC9F41EB3B9}" type="pres">
      <dgm:prSet presAssocID="{DDC0FE24-A491-4FA0-A80F-E1412CEEE706}" presName="level2Shape" presStyleLbl="node3" presStyleIdx="3" presStyleCnt="4" custScaleX="194330" custLinFactNeighborX="13980"/>
      <dgm:spPr/>
    </dgm:pt>
    <dgm:pt modelId="{266B789D-B42E-4141-8AC5-E2EE2585CD78}" type="pres">
      <dgm:prSet presAssocID="{DDC0FE24-A491-4FA0-A80F-E1412CEEE706}" presName="hierChild3" presStyleCnt="0"/>
      <dgm:spPr/>
    </dgm:pt>
    <dgm:pt modelId="{5EA78AEE-47AC-4DB7-A39B-CD97863223D3}" type="pres">
      <dgm:prSet presAssocID="{9578287C-491E-4B27-B6E3-D1AD4E5FEC20}" presName="bgShapesFlow" presStyleCnt="0"/>
      <dgm:spPr/>
    </dgm:pt>
    <dgm:pt modelId="{125677FE-022A-4CF9-88ED-4540417A44B4}" type="pres">
      <dgm:prSet presAssocID="{DFE6EE4C-45E4-4520-B264-DC3534AAB09A}" presName="rectComp" presStyleCnt="0"/>
      <dgm:spPr/>
    </dgm:pt>
    <dgm:pt modelId="{AB321914-1C6F-43A6-9607-D112A5576AE0}" type="pres">
      <dgm:prSet presAssocID="{DFE6EE4C-45E4-4520-B264-DC3534AAB09A}" presName="bgRect" presStyleLbl="bgShp" presStyleIdx="0" presStyleCnt="3" custScaleX="166609"/>
      <dgm:spPr/>
    </dgm:pt>
    <dgm:pt modelId="{D21D06C4-F725-43D5-A12D-A7CDEB1FB70E}" type="pres">
      <dgm:prSet presAssocID="{DFE6EE4C-45E4-4520-B264-DC3534AAB09A}" presName="bgRectTx" presStyleLbl="bgShp" presStyleIdx="0" presStyleCnt="3">
        <dgm:presLayoutVars>
          <dgm:bulletEnabled val="1"/>
        </dgm:presLayoutVars>
      </dgm:prSet>
      <dgm:spPr/>
    </dgm:pt>
    <dgm:pt modelId="{113FAE15-252B-41E8-BAA2-3C39FC420A53}" type="pres">
      <dgm:prSet presAssocID="{DFE6EE4C-45E4-4520-B264-DC3534AAB09A}" presName="spComp" presStyleCnt="0"/>
      <dgm:spPr/>
    </dgm:pt>
    <dgm:pt modelId="{D2BB44D3-F3B8-4283-993E-D4D9A61CBF9A}" type="pres">
      <dgm:prSet presAssocID="{DFE6EE4C-45E4-4520-B264-DC3534AAB09A}" presName="hSp" presStyleCnt="0"/>
      <dgm:spPr/>
    </dgm:pt>
    <dgm:pt modelId="{109DA673-C8B0-43E6-B4E7-05BC94A27CEE}" type="pres">
      <dgm:prSet presAssocID="{35FC6F1F-1193-4CD0-A9A4-85F1200A00FE}" presName="rectComp" presStyleCnt="0"/>
      <dgm:spPr/>
    </dgm:pt>
    <dgm:pt modelId="{5C9D5CC8-A3B6-413B-9E2A-15EE8631082C}" type="pres">
      <dgm:prSet presAssocID="{35FC6F1F-1193-4CD0-A9A4-85F1200A00FE}" presName="bgRect" presStyleLbl="bgShp" presStyleIdx="1" presStyleCnt="3" custScaleX="169025"/>
      <dgm:spPr/>
    </dgm:pt>
    <dgm:pt modelId="{7672C32E-6BAA-44F5-8F37-28626BA0A4C2}" type="pres">
      <dgm:prSet presAssocID="{35FC6F1F-1193-4CD0-A9A4-85F1200A00FE}" presName="bgRectTx" presStyleLbl="bgShp" presStyleIdx="1" presStyleCnt="3">
        <dgm:presLayoutVars>
          <dgm:bulletEnabled val="1"/>
        </dgm:presLayoutVars>
      </dgm:prSet>
      <dgm:spPr/>
    </dgm:pt>
    <dgm:pt modelId="{38163554-3EB3-40E1-A8EE-8FE3ADFEEE10}" type="pres">
      <dgm:prSet presAssocID="{35FC6F1F-1193-4CD0-A9A4-85F1200A00FE}" presName="spComp" presStyleCnt="0"/>
      <dgm:spPr/>
    </dgm:pt>
    <dgm:pt modelId="{BEECE7A7-D985-4558-86F3-C0B7B5043721}" type="pres">
      <dgm:prSet presAssocID="{35FC6F1F-1193-4CD0-A9A4-85F1200A00FE}" presName="hSp" presStyleCnt="0"/>
      <dgm:spPr/>
    </dgm:pt>
    <dgm:pt modelId="{72A505B9-542E-43A2-9CA0-F06AA96DAC3E}" type="pres">
      <dgm:prSet presAssocID="{11C0FE4F-3DF4-4B4C-8231-6436A23FAEFE}" presName="rectComp" presStyleCnt="0"/>
      <dgm:spPr/>
    </dgm:pt>
    <dgm:pt modelId="{66C1E01B-0B2D-4D2D-AC0A-F9910CF5F80E}" type="pres">
      <dgm:prSet presAssocID="{11C0FE4F-3DF4-4B4C-8231-6436A23FAEFE}" presName="bgRect" presStyleLbl="bgShp" presStyleIdx="2" presStyleCnt="3" custScaleX="189137"/>
      <dgm:spPr/>
    </dgm:pt>
    <dgm:pt modelId="{049AEE7F-B0E9-4CE8-B46F-4780239EFEC8}" type="pres">
      <dgm:prSet presAssocID="{11C0FE4F-3DF4-4B4C-8231-6436A23FAEFE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6A30EE07-E476-4181-83E5-A543EA547C57}" srcId="{07515610-2C0A-4C31-AFB5-E9BE55558317}" destId="{DDC0FE24-A491-4FA0-A80F-E1412CEEE706}" srcOrd="3" destOrd="0" parTransId="{6407EB33-B296-4662-900F-19B74895E1F4}" sibTransId="{44475903-F250-4001-8834-B65406F2EBF5}"/>
    <dgm:cxn modelId="{C319C80D-B279-4C8E-AAE8-6882A991EE9F}" type="presOf" srcId="{2674D8FA-3213-4117-BADB-70974E0DBD2D}" destId="{51FE8FDE-2EFD-4E86-98D1-02212288DEB5}" srcOrd="1" destOrd="0" presId="urn:microsoft.com/office/officeart/2005/8/layout/hierarchy5"/>
    <dgm:cxn modelId="{D6B3F31A-E975-4717-B56D-9BCA72D00020}" type="presOf" srcId="{68C30159-F6F2-4DD6-81C2-40CDCD1347B7}" destId="{8B78AD92-2246-429B-88E2-2DD6607F55C7}" srcOrd="0" destOrd="0" presId="urn:microsoft.com/office/officeart/2005/8/layout/hierarchy5"/>
    <dgm:cxn modelId="{FE8FCA1C-3D8E-43E0-BD4D-358FDAEAE254}" type="presOf" srcId="{07515610-2C0A-4C31-AFB5-E9BE55558317}" destId="{1E986FD0-F439-4583-B946-394DDDCD910F}" srcOrd="0" destOrd="0" presId="urn:microsoft.com/office/officeart/2005/8/layout/hierarchy5"/>
    <dgm:cxn modelId="{92C6C92C-B44D-409C-8619-D655C761B5DA}" type="presOf" srcId="{1FDB81EB-1F0B-4F11-B8B5-D4BF4AA70B03}" destId="{7EED4FCF-1C3B-4096-A460-AF66211AE638}" srcOrd="1" destOrd="0" presId="urn:microsoft.com/office/officeart/2005/8/layout/hierarchy5"/>
    <dgm:cxn modelId="{CDE6E22F-9758-4036-9973-4DB25BE73A8E}" srcId="{07515610-2C0A-4C31-AFB5-E9BE55558317}" destId="{526A7A95-AD28-4F83-9663-BD4D3B163148}" srcOrd="1" destOrd="0" parTransId="{962F65FF-0BAB-4774-B4B8-A46851B617A1}" sibTransId="{AD825CAB-E4A0-4509-A4AD-63631E97CE9B}"/>
    <dgm:cxn modelId="{C1333D37-DD20-425D-938E-6C703015957C}" srcId="{22993957-3562-4E0C-A6E2-76D1B4209765}" destId="{5E94CC36-6AEC-4FFC-88FC-32461122C9A9}" srcOrd="0" destOrd="0" parTransId="{2674D8FA-3213-4117-BADB-70974E0DBD2D}" sibTransId="{0006B771-A2AE-4B0E-AFB9-0E797E74BD68}"/>
    <dgm:cxn modelId="{F2DCA137-36B9-4ECA-A717-C7AF1C9FD868}" type="presOf" srcId="{35FC6F1F-1193-4CD0-A9A4-85F1200A00FE}" destId="{5C9D5CC8-A3B6-413B-9E2A-15EE8631082C}" srcOrd="0" destOrd="0" presId="urn:microsoft.com/office/officeart/2005/8/layout/hierarchy5"/>
    <dgm:cxn modelId="{3DEAD739-6337-41F1-88DC-8A603B1D586F}" type="presOf" srcId="{71587FD2-A1C0-46AE-897C-258E5E10F130}" destId="{42B4239D-491F-45A7-B797-F9841163CFF6}" srcOrd="0" destOrd="0" presId="urn:microsoft.com/office/officeart/2005/8/layout/hierarchy5"/>
    <dgm:cxn modelId="{4FD7663E-AF23-402C-968D-773C73CB56E8}" srcId="{F51F596F-C551-416B-9667-BF66C4BCC481}" destId="{07515610-2C0A-4C31-AFB5-E9BE55558317}" srcOrd="0" destOrd="0" parTransId="{71587FD2-A1C0-46AE-897C-258E5E10F130}" sibTransId="{52760D3C-A9EA-49F7-8452-90C090440F64}"/>
    <dgm:cxn modelId="{83EBAA5C-70F7-47D2-AC6C-A0E990B07150}" srcId="{9578287C-491E-4B27-B6E3-D1AD4E5FEC20}" destId="{11C0FE4F-3DF4-4B4C-8231-6436A23FAEFE}" srcOrd="3" destOrd="0" parTransId="{7CF5CDA1-3D85-4F3E-9173-F1C66F47845E}" sibTransId="{7640D966-A144-4A64-BB05-65D46D179EE8}"/>
    <dgm:cxn modelId="{1D2F765D-5EA3-4D61-8D05-111F37D86D83}" type="presOf" srcId="{AE31D04D-CCA3-4F2F-AE0C-952477654BA1}" destId="{FE5DC0FF-21BA-45BF-9C41-63115FE08093}" srcOrd="1" destOrd="0" presId="urn:microsoft.com/office/officeart/2005/8/layout/hierarchy5"/>
    <dgm:cxn modelId="{1AEE0F42-763B-4043-B189-98537682FD35}" type="presOf" srcId="{6407EB33-B296-4662-900F-19B74895E1F4}" destId="{836719A8-6208-4BB6-8EC7-8E47DDFCFC15}" srcOrd="0" destOrd="0" presId="urn:microsoft.com/office/officeart/2005/8/layout/hierarchy5"/>
    <dgm:cxn modelId="{B4C75342-DEF3-45FF-84DD-CD7B0D615741}" type="presOf" srcId="{5E94CC36-6AEC-4FFC-88FC-32461122C9A9}" destId="{5D8475A6-27D8-4363-9B0D-D29662D89281}" srcOrd="0" destOrd="0" presId="urn:microsoft.com/office/officeart/2005/8/layout/hierarchy5"/>
    <dgm:cxn modelId="{E91C5444-6990-432F-BDB8-6A2E6B3DB3ED}" type="presOf" srcId="{2674D8FA-3213-4117-BADB-70974E0DBD2D}" destId="{A62A6219-D0E3-4166-BAA8-9C5E49320913}" srcOrd="0" destOrd="0" presId="urn:microsoft.com/office/officeart/2005/8/layout/hierarchy5"/>
    <dgm:cxn modelId="{BD2EF044-DBB1-46AA-9004-77C9AC926175}" srcId="{9578287C-491E-4B27-B6E3-D1AD4E5FEC20}" destId="{F51F596F-C551-416B-9667-BF66C4BCC481}" srcOrd="0" destOrd="0" parTransId="{69A95C4E-6915-4742-A302-633E420B3B79}" sibTransId="{AF11340F-9400-499D-A322-0326D61621E7}"/>
    <dgm:cxn modelId="{6AD6FD64-E273-47AB-B8F7-70005CD1C9AC}" type="presOf" srcId="{6407EB33-B296-4662-900F-19B74895E1F4}" destId="{8F4239F4-8003-47A5-87B4-76A783B8B403}" srcOrd="1" destOrd="0" presId="urn:microsoft.com/office/officeart/2005/8/layout/hierarchy5"/>
    <dgm:cxn modelId="{3135F745-6269-4CF1-960F-7AFF24A0D43E}" type="presOf" srcId="{962F65FF-0BAB-4774-B4B8-A46851B617A1}" destId="{C3C2FAA7-6321-4BE3-8FD7-03BC9BBA5F41}" srcOrd="0" destOrd="0" presId="urn:microsoft.com/office/officeart/2005/8/layout/hierarchy5"/>
    <dgm:cxn modelId="{BF431166-5A9C-4F8C-944D-5993535BDF26}" type="presOf" srcId="{DFE6EE4C-45E4-4520-B264-DC3534AAB09A}" destId="{AB321914-1C6F-43A6-9607-D112A5576AE0}" srcOrd="0" destOrd="0" presId="urn:microsoft.com/office/officeart/2005/8/layout/hierarchy5"/>
    <dgm:cxn modelId="{FF982046-AE08-41D1-BAE2-42A48D92E82E}" type="presOf" srcId="{7F9FE9BF-AEE8-422F-B39A-DE213945C4A9}" destId="{E828834B-D9B7-44C4-9ED5-A8B46B269A3F}" srcOrd="1" destOrd="0" presId="urn:microsoft.com/office/officeart/2005/8/layout/hierarchy5"/>
    <dgm:cxn modelId="{073ED668-6832-4A1B-B345-7589DB6410F2}" type="presOf" srcId="{962F65FF-0BAB-4774-B4B8-A46851B617A1}" destId="{D5A0C9A3-F4FC-4074-8BAC-392CA1B36924}" srcOrd="1" destOrd="0" presId="urn:microsoft.com/office/officeart/2005/8/layout/hierarchy5"/>
    <dgm:cxn modelId="{1F64F769-822F-4BF6-ABEA-D552D2C56D5B}" type="presOf" srcId="{7F9FE9BF-AEE8-422F-B39A-DE213945C4A9}" destId="{92B5127C-37E8-4FE9-9FBA-36AF996BDB48}" srcOrd="0" destOrd="0" presId="urn:microsoft.com/office/officeart/2005/8/layout/hierarchy5"/>
    <dgm:cxn modelId="{3ED6C44B-3175-48DF-91FC-D5F1FF0CA52B}" type="presOf" srcId="{35FC6F1F-1193-4CD0-A9A4-85F1200A00FE}" destId="{7672C32E-6BAA-44F5-8F37-28626BA0A4C2}" srcOrd="1" destOrd="0" presId="urn:microsoft.com/office/officeart/2005/8/layout/hierarchy5"/>
    <dgm:cxn modelId="{3BB52973-743F-4187-9188-C8362CEC768F}" srcId="{07515610-2C0A-4C31-AFB5-E9BE55558317}" destId="{68C30159-F6F2-4DD6-81C2-40CDCD1347B7}" srcOrd="0" destOrd="0" parTransId="{7F9FE9BF-AEE8-422F-B39A-DE213945C4A9}" sibTransId="{A8E61318-52B1-4886-A8FA-B4DC7E76E84D}"/>
    <dgm:cxn modelId="{85162577-98B4-4023-8B6D-162B6805C71D}" type="presOf" srcId="{9578287C-491E-4B27-B6E3-D1AD4E5FEC20}" destId="{9A540317-695C-43DE-A327-A3E14B8FF0AE}" srcOrd="0" destOrd="0" presId="urn:microsoft.com/office/officeart/2005/8/layout/hierarchy5"/>
    <dgm:cxn modelId="{1E23DF7B-A960-4F46-B34F-10F27551056C}" type="presOf" srcId="{71587FD2-A1C0-46AE-897C-258E5E10F130}" destId="{6F5DCDB2-4004-4D40-B66C-A2DA4361FA81}" srcOrd="1" destOrd="0" presId="urn:microsoft.com/office/officeart/2005/8/layout/hierarchy5"/>
    <dgm:cxn modelId="{5303C57D-70B0-40FD-A379-EBD366D6B180}" type="presOf" srcId="{D8B3D8B2-B145-4077-9BA9-4AFC200783B7}" destId="{18B2378A-FBB1-47A3-A51A-C8CA318CAF2B}" srcOrd="0" destOrd="0" presId="urn:microsoft.com/office/officeart/2005/8/layout/hierarchy5"/>
    <dgm:cxn modelId="{7D485A7F-7398-42C7-9DE4-F7F325DA74AE}" type="presOf" srcId="{11C0FE4F-3DF4-4B4C-8231-6436A23FAEFE}" destId="{049AEE7F-B0E9-4CE8-B46F-4780239EFEC8}" srcOrd="1" destOrd="0" presId="urn:microsoft.com/office/officeart/2005/8/layout/hierarchy5"/>
    <dgm:cxn modelId="{491F2380-5D92-4BDB-9EB0-9081549E7BF3}" type="presOf" srcId="{526A7A95-AD28-4F83-9663-BD4D3B163148}" destId="{0A908935-D9C1-45C8-87F7-B720CE3A79C1}" srcOrd="0" destOrd="0" presId="urn:microsoft.com/office/officeart/2005/8/layout/hierarchy5"/>
    <dgm:cxn modelId="{0D497589-B123-4658-AB27-A79E4A892D56}" type="presOf" srcId="{1FDB81EB-1F0B-4F11-B8B5-D4BF4AA70B03}" destId="{CBA7A24E-00E7-46DA-9A6A-EC4A6CC0EB6F}" srcOrd="0" destOrd="0" presId="urn:microsoft.com/office/officeart/2005/8/layout/hierarchy5"/>
    <dgm:cxn modelId="{5BBC2091-8AD7-4968-B0EF-24118565F9AA}" type="presOf" srcId="{11C0FE4F-3DF4-4B4C-8231-6436A23FAEFE}" destId="{66C1E01B-0B2D-4D2D-AC0A-F9910CF5F80E}" srcOrd="0" destOrd="0" presId="urn:microsoft.com/office/officeart/2005/8/layout/hierarchy5"/>
    <dgm:cxn modelId="{332C0992-646F-400A-947B-748B1DC4B704}" type="presOf" srcId="{DFE6EE4C-45E4-4520-B264-DC3534AAB09A}" destId="{D21D06C4-F725-43D5-A12D-A7CDEB1FB70E}" srcOrd="1" destOrd="0" presId="urn:microsoft.com/office/officeart/2005/8/layout/hierarchy5"/>
    <dgm:cxn modelId="{BBF95AA6-6C90-4539-A3F1-ADDE4F1E569C}" srcId="{526A7A95-AD28-4F83-9663-BD4D3B163148}" destId="{22993957-3562-4E0C-A6E2-76D1B4209765}" srcOrd="0" destOrd="0" parTransId="{AE31D04D-CCA3-4F2F-AE0C-952477654BA1}" sibTransId="{5BF5E952-61BA-4CEA-B549-9B86F313A73D}"/>
    <dgm:cxn modelId="{6624D2B5-2328-4D4A-8EDC-C9A2A723A937}" type="presOf" srcId="{DDC0FE24-A491-4FA0-A80F-E1412CEEE706}" destId="{D3014909-65E9-474F-8357-FFC9F41EB3B9}" srcOrd="0" destOrd="0" presId="urn:microsoft.com/office/officeart/2005/8/layout/hierarchy5"/>
    <dgm:cxn modelId="{E006A4D3-6867-4EE3-BC2B-B9C7F39508FD}" type="presOf" srcId="{F51F596F-C551-416B-9667-BF66C4BCC481}" destId="{9F1280CC-85E5-43EF-A58A-7D11A4137D5B}" srcOrd="0" destOrd="0" presId="urn:microsoft.com/office/officeart/2005/8/layout/hierarchy5"/>
    <dgm:cxn modelId="{D0498ED9-B621-4E2C-BAE6-E9F6096E94E9}" srcId="{9578287C-491E-4B27-B6E3-D1AD4E5FEC20}" destId="{DFE6EE4C-45E4-4520-B264-DC3534AAB09A}" srcOrd="1" destOrd="0" parTransId="{4F45A1E8-B9B2-4EFF-B642-9277DAA1CDCF}" sibTransId="{07985775-CDB3-4AC8-AB6D-2E4ED097EE80}"/>
    <dgm:cxn modelId="{31464BE2-F9A2-4A63-B12F-928A67D26874}" srcId="{07515610-2C0A-4C31-AFB5-E9BE55558317}" destId="{D8B3D8B2-B145-4077-9BA9-4AFC200783B7}" srcOrd="2" destOrd="0" parTransId="{1FDB81EB-1F0B-4F11-B8B5-D4BF4AA70B03}" sibTransId="{D82CAC26-1A4D-47B4-92CD-5A04925BFEB1}"/>
    <dgm:cxn modelId="{75B43AF6-75E7-43EF-B309-25311F2FE429}" type="presOf" srcId="{AE31D04D-CCA3-4F2F-AE0C-952477654BA1}" destId="{7A8B0A94-4306-44C8-9EEE-D8A38796CE2E}" srcOrd="0" destOrd="0" presId="urn:microsoft.com/office/officeart/2005/8/layout/hierarchy5"/>
    <dgm:cxn modelId="{7A4674F8-B403-4D39-9F8F-C152A992EDC3}" type="presOf" srcId="{22993957-3562-4E0C-A6E2-76D1B4209765}" destId="{8D28A27B-0623-4786-9DCE-A2638DACF613}" srcOrd="0" destOrd="0" presId="urn:microsoft.com/office/officeart/2005/8/layout/hierarchy5"/>
    <dgm:cxn modelId="{6246F9FE-5330-4F0A-B87C-481BCB57A96B}" srcId="{9578287C-491E-4B27-B6E3-D1AD4E5FEC20}" destId="{35FC6F1F-1193-4CD0-A9A4-85F1200A00FE}" srcOrd="2" destOrd="0" parTransId="{65E54FFB-BCE6-491C-9C93-6CA252865AA8}" sibTransId="{BA0BBB59-B1B9-465C-9EBF-CEC9F542C6AE}"/>
    <dgm:cxn modelId="{A5E8C125-2635-4279-B864-A522BA529085}" type="presParOf" srcId="{9A540317-695C-43DE-A327-A3E14B8FF0AE}" destId="{0745DDB3-1BAB-4857-B9EB-60FAAC76EB0D}" srcOrd="0" destOrd="0" presId="urn:microsoft.com/office/officeart/2005/8/layout/hierarchy5"/>
    <dgm:cxn modelId="{6F437ED5-B8E5-4C35-9E06-2CC721A3B87C}" type="presParOf" srcId="{0745DDB3-1BAB-4857-B9EB-60FAAC76EB0D}" destId="{6EA7FA30-633C-43B7-9DA8-948BBC8D2E03}" srcOrd="0" destOrd="0" presId="urn:microsoft.com/office/officeart/2005/8/layout/hierarchy5"/>
    <dgm:cxn modelId="{77304AF9-B7BA-478B-A58D-5F16F51E1DC0}" type="presParOf" srcId="{0745DDB3-1BAB-4857-B9EB-60FAAC76EB0D}" destId="{67EA7145-AE21-46A3-A006-955EF127028A}" srcOrd="1" destOrd="0" presId="urn:microsoft.com/office/officeart/2005/8/layout/hierarchy5"/>
    <dgm:cxn modelId="{D9395EC5-E12D-4E6B-99AE-9B755233721B}" type="presParOf" srcId="{67EA7145-AE21-46A3-A006-955EF127028A}" destId="{6AAAE7CA-416A-463B-A79C-49E001C08E1A}" srcOrd="0" destOrd="0" presId="urn:microsoft.com/office/officeart/2005/8/layout/hierarchy5"/>
    <dgm:cxn modelId="{7ED8D4B6-1D98-48B1-B45D-7949A7BAEACA}" type="presParOf" srcId="{6AAAE7CA-416A-463B-A79C-49E001C08E1A}" destId="{9F1280CC-85E5-43EF-A58A-7D11A4137D5B}" srcOrd="0" destOrd="0" presId="urn:microsoft.com/office/officeart/2005/8/layout/hierarchy5"/>
    <dgm:cxn modelId="{88DE511D-D152-4EE2-92D5-E5F9B77A175C}" type="presParOf" srcId="{6AAAE7CA-416A-463B-A79C-49E001C08E1A}" destId="{070BBC61-1A7D-409A-8C22-3EF0945FCA1D}" srcOrd="1" destOrd="0" presId="urn:microsoft.com/office/officeart/2005/8/layout/hierarchy5"/>
    <dgm:cxn modelId="{422C7C0B-D193-4B87-80F8-AD95C8E886BD}" type="presParOf" srcId="{070BBC61-1A7D-409A-8C22-3EF0945FCA1D}" destId="{42B4239D-491F-45A7-B797-F9841163CFF6}" srcOrd="0" destOrd="0" presId="urn:microsoft.com/office/officeart/2005/8/layout/hierarchy5"/>
    <dgm:cxn modelId="{131BCA5B-B170-47C7-B170-1F1DC6CD7640}" type="presParOf" srcId="{42B4239D-491F-45A7-B797-F9841163CFF6}" destId="{6F5DCDB2-4004-4D40-B66C-A2DA4361FA81}" srcOrd="0" destOrd="0" presId="urn:microsoft.com/office/officeart/2005/8/layout/hierarchy5"/>
    <dgm:cxn modelId="{04F66AA3-3187-4088-8582-F8705FFE2FAD}" type="presParOf" srcId="{070BBC61-1A7D-409A-8C22-3EF0945FCA1D}" destId="{ACA75043-D4D0-47EE-8508-87F481E51406}" srcOrd="1" destOrd="0" presId="urn:microsoft.com/office/officeart/2005/8/layout/hierarchy5"/>
    <dgm:cxn modelId="{D247F15B-F7D0-4595-9B32-33BE136E8229}" type="presParOf" srcId="{ACA75043-D4D0-47EE-8508-87F481E51406}" destId="{1E986FD0-F439-4583-B946-394DDDCD910F}" srcOrd="0" destOrd="0" presId="urn:microsoft.com/office/officeart/2005/8/layout/hierarchy5"/>
    <dgm:cxn modelId="{4BBB63F4-0231-424E-825D-4CAA3675FA5A}" type="presParOf" srcId="{ACA75043-D4D0-47EE-8508-87F481E51406}" destId="{EAB38ACF-5C7E-4A29-A0B5-82B3305762BC}" srcOrd="1" destOrd="0" presId="urn:microsoft.com/office/officeart/2005/8/layout/hierarchy5"/>
    <dgm:cxn modelId="{0025FA59-BB4D-43C4-AF73-6BBCBF9BEBE7}" type="presParOf" srcId="{EAB38ACF-5C7E-4A29-A0B5-82B3305762BC}" destId="{92B5127C-37E8-4FE9-9FBA-36AF996BDB48}" srcOrd="0" destOrd="0" presId="urn:microsoft.com/office/officeart/2005/8/layout/hierarchy5"/>
    <dgm:cxn modelId="{A5FAF689-9F75-4328-B591-21885745F1CE}" type="presParOf" srcId="{92B5127C-37E8-4FE9-9FBA-36AF996BDB48}" destId="{E828834B-D9B7-44C4-9ED5-A8B46B269A3F}" srcOrd="0" destOrd="0" presId="urn:microsoft.com/office/officeart/2005/8/layout/hierarchy5"/>
    <dgm:cxn modelId="{47FE99A6-B499-49ED-AF5C-84CD4AE2CF0B}" type="presParOf" srcId="{EAB38ACF-5C7E-4A29-A0B5-82B3305762BC}" destId="{C0B5A64B-6454-4D4C-86E6-D861C465AFC5}" srcOrd="1" destOrd="0" presId="urn:microsoft.com/office/officeart/2005/8/layout/hierarchy5"/>
    <dgm:cxn modelId="{53E31E9E-ADAA-49F3-A416-500C41473548}" type="presParOf" srcId="{C0B5A64B-6454-4D4C-86E6-D861C465AFC5}" destId="{8B78AD92-2246-429B-88E2-2DD6607F55C7}" srcOrd="0" destOrd="0" presId="urn:microsoft.com/office/officeart/2005/8/layout/hierarchy5"/>
    <dgm:cxn modelId="{B8B73943-3CF5-410F-B026-68A294D5E161}" type="presParOf" srcId="{C0B5A64B-6454-4D4C-86E6-D861C465AFC5}" destId="{93A7DB22-A670-4280-8C48-E9FF00F9349E}" srcOrd="1" destOrd="0" presId="urn:microsoft.com/office/officeart/2005/8/layout/hierarchy5"/>
    <dgm:cxn modelId="{E2F76074-0A23-42F8-BC38-A3464625E72D}" type="presParOf" srcId="{EAB38ACF-5C7E-4A29-A0B5-82B3305762BC}" destId="{C3C2FAA7-6321-4BE3-8FD7-03BC9BBA5F41}" srcOrd="2" destOrd="0" presId="urn:microsoft.com/office/officeart/2005/8/layout/hierarchy5"/>
    <dgm:cxn modelId="{B867FABD-AB40-4FA6-B362-DCF66BAC347D}" type="presParOf" srcId="{C3C2FAA7-6321-4BE3-8FD7-03BC9BBA5F41}" destId="{D5A0C9A3-F4FC-4074-8BAC-392CA1B36924}" srcOrd="0" destOrd="0" presId="urn:microsoft.com/office/officeart/2005/8/layout/hierarchy5"/>
    <dgm:cxn modelId="{85A64F2A-1BFC-46DC-A570-C6EA419D4F19}" type="presParOf" srcId="{EAB38ACF-5C7E-4A29-A0B5-82B3305762BC}" destId="{E6319CA9-1949-46E8-A7CF-7A25F1110685}" srcOrd="3" destOrd="0" presId="urn:microsoft.com/office/officeart/2005/8/layout/hierarchy5"/>
    <dgm:cxn modelId="{A754102E-B758-40C1-98AC-67FD68E88C78}" type="presParOf" srcId="{E6319CA9-1949-46E8-A7CF-7A25F1110685}" destId="{0A908935-D9C1-45C8-87F7-B720CE3A79C1}" srcOrd="0" destOrd="0" presId="urn:microsoft.com/office/officeart/2005/8/layout/hierarchy5"/>
    <dgm:cxn modelId="{2850ED16-53D1-4E24-8433-FBCD1B7B81E5}" type="presParOf" srcId="{E6319CA9-1949-46E8-A7CF-7A25F1110685}" destId="{16261DBD-042D-443E-B290-5CA25C776BB0}" srcOrd="1" destOrd="0" presId="urn:microsoft.com/office/officeart/2005/8/layout/hierarchy5"/>
    <dgm:cxn modelId="{4BDB6455-21C7-43E1-9661-5866BA5881B1}" type="presParOf" srcId="{16261DBD-042D-443E-B290-5CA25C776BB0}" destId="{7A8B0A94-4306-44C8-9EEE-D8A38796CE2E}" srcOrd="0" destOrd="0" presId="urn:microsoft.com/office/officeart/2005/8/layout/hierarchy5"/>
    <dgm:cxn modelId="{5A4DF084-D20C-4EEE-AF5A-DC0068D2420E}" type="presParOf" srcId="{7A8B0A94-4306-44C8-9EEE-D8A38796CE2E}" destId="{FE5DC0FF-21BA-45BF-9C41-63115FE08093}" srcOrd="0" destOrd="0" presId="urn:microsoft.com/office/officeart/2005/8/layout/hierarchy5"/>
    <dgm:cxn modelId="{C4358DB1-5909-425E-88D7-12761DEC024B}" type="presParOf" srcId="{16261DBD-042D-443E-B290-5CA25C776BB0}" destId="{91DE6E19-F67D-42E1-A3E0-3981C8FB51F1}" srcOrd="1" destOrd="0" presId="urn:microsoft.com/office/officeart/2005/8/layout/hierarchy5"/>
    <dgm:cxn modelId="{C0076CBD-C0FD-440E-A3E2-D80621A79368}" type="presParOf" srcId="{91DE6E19-F67D-42E1-A3E0-3981C8FB51F1}" destId="{8D28A27B-0623-4786-9DCE-A2638DACF613}" srcOrd="0" destOrd="0" presId="urn:microsoft.com/office/officeart/2005/8/layout/hierarchy5"/>
    <dgm:cxn modelId="{EEB8B297-17F4-4DDA-8BBC-3E2D750C80E2}" type="presParOf" srcId="{91DE6E19-F67D-42E1-A3E0-3981C8FB51F1}" destId="{50ECBC9D-A237-4779-A5C4-30B002EF74F2}" srcOrd="1" destOrd="0" presId="urn:microsoft.com/office/officeart/2005/8/layout/hierarchy5"/>
    <dgm:cxn modelId="{5681A458-5AA1-4B80-B7DF-82904E92FA9F}" type="presParOf" srcId="{50ECBC9D-A237-4779-A5C4-30B002EF74F2}" destId="{A62A6219-D0E3-4166-BAA8-9C5E49320913}" srcOrd="0" destOrd="0" presId="urn:microsoft.com/office/officeart/2005/8/layout/hierarchy5"/>
    <dgm:cxn modelId="{BD067046-F611-4992-B541-E7CC9D300528}" type="presParOf" srcId="{A62A6219-D0E3-4166-BAA8-9C5E49320913}" destId="{51FE8FDE-2EFD-4E86-98D1-02212288DEB5}" srcOrd="0" destOrd="0" presId="urn:microsoft.com/office/officeart/2005/8/layout/hierarchy5"/>
    <dgm:cxn modelId="{11CCA8DB-0D16-4796-8507-0C2C34C1CADC}" type="presParOf" srcId="{50ECBC9D-A237-4779-A5C4-30B002EF74F2}" destId="{6EF2776A-850D-4363-8400-31509ECABD39}" srcOrd="1" destOrd="0" presId="urn:microsoft.com/office/officeart/2005/8/layout/hierarchy5"/>
    <dgm:cxn modelId="{30622437-E8FC-4CBE-BF39-3C357A2EF13E}" type="presParOf" srcId="{6EF2776A-850D-4363-8400-31509ECABD39}" destId="{5D8475A6-27D8-4363-9B0D-D29662D89281}" srcOrd="0" destOrd="0" presId="urn:microsoft.com/office/officeart/2005/8/layout/hierarchy5"/>
    <dgm:cxn modelId="{A6639EC8-50A4-4A9A-BCA6-C621FFA3F33E}" type="presParOf" srcId="{6EF2776A-850D-4363-8400-31509ECABD39}" destId="{D0BE0B04-122F-41FE-AF66-2B1887F01F51}" srcOrd="1" destOrd="0" presId="urn:microsoft.com/office/officeart/2005/8/layout/hierarchy5"/>
    <dgm:cxn modelId="{458FA65D-953A-458A-BF05-30F732D4F985}" type="presParOf" srcId="{EAB38ACF-5C7E-4A29-A0B5-82B3305762BC}" destId="{CBA7A24E-00E7-46DA-9A6A-EC4A6CC0EB6F}" srcOrd="4" destOrd="0" presId="urn:microsoft.com/office/officeart/2005/8/layout/hierarchy5"/>
    <dgm:cxn modelId="{B8FBFAE8-C33C-412D-BB47-77B4748312AD}" type="presParOf" srcId="{CBA7A24E-00E7-46DA-9A6A-EC4A6CC0EB6F}" destId="{7EED4FCF-1C3B-4096-A460-AF66211AE638}" srcOrd="0" destOrd="0" presId="urn:microsoft.com/office/officeart/2005/8/layout/hierarchy5"/>
    <dgm:cxn modelId="{C6C95900-7D29-4671-99EE-47BCB13A2742}" type="presParOf" srcId="{EAB38ACF-5C7E-4A29-A0B5-82B3305762BC}" destId="{2C320A74-A0E1-4ACB-AA81-42E4C0A369A6}" srcOrd="5" destOrd="0" presId="urn:microsoft.com/office/officeart/2005/8/layout/hierarchy5"/>
    <dgm:cxn modelId="{1E81DAF4-B7C1-4831-99D5-B147BF68C8FE}" type="presParOf" srcId="{2C320A74-A0E1-4ACB-AA81-42E4C0A369A6}" destId="{18B2378A-FBB1-47A3-A51A-C8CA318CAF2B}" srcOrd="0" destOrd="0" presId="urn:microsoft.com/office/officeart/2005/8/layout/hierarchy5"/>
    <dgm:cxn modelId="{ED54D8B3-2D6E-4392-9B26-CFE2A0396D47}" type="presParOf" srcId="{2C320A74-A0E1-4ACB-AA81-42E4C0A369A6}" destId="{B044539C-B4FF-4ADD-A153-67C6946E56C8}" srcOrd="1" destOrd="0" presId="urn:microsoft.com/office/officeart/2005/8/layout/hierarchy5"/>
    <dgm:cxn modelId="{2430A724-9232-414D-85BA-7F36D7EB4302}" type="presParOf" srcId="{EAB38ACF-5C7E-4A29-A0B5-82B3305762BC}" destId="{836719A8-6208-4BB6-8EC7-8E47DDFCFC15}" srcOrd="6" destOrd="0" presId="urn:microsoft.com/office/officeart/2005/8/layout/hierarchy5"/>
    <dgm:cxn modelId="{95A10F81-E9B6-40D4-B7EF-1734ADFF0542}" type="presParOf" srcId="{836719A8-6208-4BB6-8EC7-8E47DDFCFC15}" destId="{8F4239F4-8003-47A5-87B4-76A783B8B403}" srcOrd="0" destOrd="0" presId="urn:microsoft.com/office/officeart/2005/8/layout/hierarchy5"/>
    <dgm:cxn modelId="{7725CA29-606E-4AE3-910C-DDFFAE20E65A}" type="presParOf" srcId="{EAB38ACF-5C7E-4A29-A0B5-82B3305762BC}" destId="{1711F12A-A76B-47CB-89F5-A66EA532FBC1}" srcOrd="7" destOrd="0" presId="urn:microsoft.com/office/officeart/2005/8/layout/hierarchy5"/>
    <dgm:cxn modelId="{274570BE-28B3-414F-8EFB-40DE07F0645B}" type="presParOf" srcId="{1711F12A-A76B-47CB-89F5-A66EA532FBC1}" destId="{D3014909-65E9-474F-8357-FFC9F41EB3B9}" srcOrd="0" destOrd="0" presId="urn:microsoft.com/office/officeart/2005/8/layout/hierarchy5"/>
    <dgm:cxn modelId="{06D9DBA7-80FA-46EE-BA50-B7A4E8A2CF99}" type="presParOf" srcId="{1711F12A-A76B-47CB-89F5-A66EA532FBC1}" destId="{266B789D-B42E-4141-8AC5-E2EE2585CD78}" srcOrd="1" destOrd="0" presId="urn:microsoft.com/office/officeart/2005/8/layout/hierarchy5"/>
    <dgm:cxn modelId="{17941612-C32B-4E7C-9637-8381496223A1}" type="presParOf" srcId="{9A540317-695C-43DE-A327-A3E14B8FF0AE}" destId="{5EA78AEE-47AC-4DB7-A39B-CD97863223D3}" srcOrd="1" destOrd="0" presId="urn:microsoft.com/office/officeart/2005/8/layout/hierarchy5"/>
    <dgm:cxn modelId="{7A629C9C-2260-4A19-BA35-01EA3439528E}" type="presParOf" srcId="{5EA78AEE-47AC-4DB7-A39B-CD97863223D3}" destId="{125677FE-022A-4CF9-88ED-4540417A44B4}" srcOrd="0" destOrd="0" presId="urn:microsoft.com/office/officeart/2005/8/layout/hierarchy5"/>
    <dgm:cxn modelId="{3440BCA7-02C3-44D8-8480-B7613C350593}" type="presParOf" srcId="{125677FE-022A-4CF9-88ED-4540417A44B4}" destId="{AB321914-1C6F-43A6-9607-D112A5576AE0}" srcOrd="0" destOrd="0" presId="urn:microsoft.com/office/officeart/2005/8/layout/hierarchy5"/>
    <dgm:cxn modelId="{C547D596-BA33-4204-8C1E-E0C33A8C67CE}" type="presParOf" srcId="{125677FE-022A-4CF9-88ED-4540417A44B4}" destId="{D21D06C4-F725-43D5-A12D-A7CDEB1FB70E}" srcOrd="1" destOrd="0" presId="urn:microsoft.com/office/officeart/2005/8/layout/hierarchy5"/>
    <dgm:cxn modelId="{BE4C201D-7585-490B-9192-0058A858000C}" type="presParOf" srcId="{5EA78AEE-47AC-4DB7-A39B-CD97863223D3}" destId="{113FAE15-252B-41E8-BAA2-3C39FC420A53}" srcOrd="1" destOrd="0" presId="urn:microsoft.com/office/officeart/2005/8/layout/hierarchy5"/>
    <dgm:cxn modelId="{7DE65A1A-F1DE-4080-9F11-14982EADA335}" type="presParOf" srcId="{113FAE15-252B-41E8-BAA2-3C39FC420A53}" destId="{D2BB44D3-F3B8-4283-993E-D4D9A61CBF9A}" srcOrd="0" destOrd="0" presId="urn:microsoft.com/office/officeart/2005/8/layout/hierarchy5"/>
    <dgm:cxn modelId="{FF11BED3-BA2D-44CF-8BFF-D4C683AA676F}" type="presParOf" srcId="{5EA78AEE-47AC-4DB7-A39B-CD97863223D3}" destId="{109DA673-C8B0-43E6-B4E7-05BC94A27CEE}" srcOrd="2" destOrd="0" presId="urn:microsoft.com/office/officeart/2005/8/layout/hierarchy5"/>
    <dgm:cxn modelId="{FE2770BD-8798-4BAC-B150-02E2676B4CCB}" type="presParOf" srcId="{109DA673-C8B0-43E6-B4E7-05BC94A27CEE}" destId="{5C9D5CC8-A3B6-413B-9E2A-15EE8631082C}" srcOrd="0" destOrd="0" presId="urn:microsoft.com/office/officeart/2005/8/layout/hierarchy5"/>
    <dgm:cxn modelId="{6536EDDD-FFBB-4415-B647-D150B409C2E3}" type="presParOf" srcId="{109DA673-C8B0-43E6-B4E7-05BC94A27CEE}" destId="{7672C32E-6BAA-44F5-8F37-28626BA0A4C2}" srcOrd="1" destOrd="0" presId="urn:microsoft.com/office/officeart/2005/8/layout/hierarchy5"/>
    <dgm:cxn modelId="{0C315853-7A31-476E-B2C3-030D62B58156}" type="presParOf" srcId="{5EA78AEE-47AC-4DB7-A39B-CD97863223D3}" destId="{38163554-3EB3-40E1-A8EE-8FE3ADFEEE10}" srcOrd="3" destOrd="0" presId="urn:microsoft.com/office/officeart/2005/8/layout/hierarchy5"/>
    <dgm:cxn modelId="{E2360D95-A8FB-4F4D-9E98-C824F3CB5069}" type="presParOf" srcId="{38163554-3EB3-40E1-A8EE-8FE3ADFEEE10}" destId="{BEECE7A7-D985-4558-86F3-C0B7B5043721}" srcOrd="0" destOrd="0" presId="urn:microsoft.com/office/officeart/2005/8/layout/hierarchy5"/>
    <dgm:cxn modelId="{847C276F-B113-4B0A-9774-6B4D735DBA27}" type="presParOf" srcId="{5EA78AEE-47AC-4DB7-A39B-CD97863223D3}" destId="{72A505B9-542E-43A2-9CA0-F06AA96DAC3E}" srcOrd="4" destOrd="0" presId="urn:microsoft.com/office/officeart/2005/8/layout/hierarchy5"/>
    <dgm:cxn modelId="{92284073-1943-49DF-973B-FEB9FFBFE402}" type="presParOf" srcId="{72A505B9-542E-43A2-9CA0-F06AA96DAC3E}" destId="{66C1E01B-0B2D-4D2D-AC0A-F9910CF5F80E}" srcOrd="0" destOrd="0" presId="urn:microsoft.com/office/officeart/2005/8/layout/hierarchy5"/>
    <dgm:cxn modelId="{0DB6A903-C96B-4A8B-85EF-CAD5E4261CE2}" type="presParOf" srcId="{72A505B9-542E-43A2-9CA0-F06AA96DAC3E}" destId="{049AEE7F-B0E9-4CE8-B46F-4780239EFEC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17C3C8-BD08-44E0-A800-C856C8F1DBED}" type="doc">
      <dgm:prSet loTypeId="urn:microsoft.com/office/officeart/2005/8/layout/hierarchy4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FCA617-30AA-460E-A513-BA9DCF9F8369}">
      <dgm:prSet phldrT="[Texte]"/>
      <dgm:spPr/>
      <dgm:t>
        <a:bodyPr/>
        <a:lstStyle/>
        <a:p>
          <a:r>
            <a:rPr lang="fr-FR"/>
            <a:t>Page (Class)</a:t>
          </a:r>
          <a:endParaRPr lang="en-US"/>
        </a:p>
      </dgm:t>
    </dgm:pt>
    <dgm:pt modelId="{9A9546E7-D60F-4B06-B675-CF8D23BA0521}" type="parTrans" cxnId="{660A77F9-BCF5-45CC-AD2B-02D0EF78424B}">
      <dgm:prSet/>
      <dgm:spPr/>
      <dgm:t>
        <a:bodyPr/>
        <a:lstStyle/>
        <a:p>
          <a:endParaRPr lang="en-US"/>
        </a:p>
      </dgm:t>
    </dgm:pt>
    <dgm:pt modelId="{A9BF7D04-246B-4128-A45C-64CB2291BDDD}" type="sibTrans" cxnId="{660A77F9-BCF5-45CC-AD2B-02D0EF78424B}">
      <dgm:prSet/>
      <dgm:spPr/>
      <dgm:t>
        <a:bodyPr/>
        <a:lstStyle/>
        <a:p>
          <a:endParaRPr lang="en-US"/>
        </a:p>
      </dgm:t>
    </dgm:pt>
    <dgm:pt modelId="{7D26509B-80E9-47A8-96ED-BD2D6DEDCC33}">
      <dgm:prSet phldrT="[Texte]"/>
      <dgm:spPr/>
      <dgm:t>
        <a:bodyPr/>
        <a:lstStyle/>
        <a:p>
          <a:r>
            <a:rPr lang="fr-FR"/>
            <a:t>Main Component </a:t>
          </a:r>
        </a:p>
        <a:p>
          <a:r>
            <a:rPr lang="fr-FR"/>
            <a:t>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BF809F2B-99E3-4906-B952-81F00BC23894}" type="parTrans" cxnId="{5D0F3AC4-691D-4A4A-8664-AD98B6333928}">
      <dgm:prSet/>
      <dgm:spPr/>
      <dgm:t>
        <a:bodyPr/>
        <a:lstStyle/>
        <a:p>
          <a:endParaRPr lang="en-US"/>
        </a:p>
      </dgm:t>
    </dgm:pt>
    <dgm:pt modelId="{B75D4CBE-98FA-495A-A837-811CE2538CD4}" type="sibTrans" cxnId="{5D0F3AC4-691D-4A4A-8664-AD98B6333928}">
      <dgm:prSet/>
      <dgm:spPr/>
      <dgm:t>
        <a:bodyPr/>
        <a:lstStyle/>
        <a:p>
          <a:endParaRPr lang="en-US"/>
        </a:p>
      </dgm:t>
    </dgm:pt>
    <dgm:pt modelId="{8BD3F677-44E8-48AF-9B27-8B424F7F3F15}">
      <dgm:prSet phldrT="[Texte]"/>
      <dgm:spPr/>
      <dgm:t>
        <a:bodyPr/>
        <a:lstStyle/>
        <a:p>
          <a:r>
            <a:rPr lang="fr-FR"/>
            <a:t>Component 1 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0EC4829D-14EB-4581-ABCC-3B7C47B0EF74}" type="parTrans" cxnId="{A441D705-09A7-4A03-B4BF-56B5BAB12AA2}">
      <dgm:prSet/>
      <dgm:spPr/>
      <dgm:t>
        <a:bodyPr/>
        <a:lstStyle/>
        <a:p>
          <a:endParaRPr lang="en-US"/>
        </a:p>
      </dgm:t>
    </dgm:pt>
    <dgm:pt modelId="{5AB140E4-5D30-44CA-AE7F-C84E9C7FAEEC}" type="sibTrans" cxnId="{A441D705-09A7-4A03-B4BF-56B5BAB12AA2}">
      <dgm:prSet/>
      <dgm:spPr/>
      <dgm:t>
        <a:bodyPr/>
        <a:lstStyle/>
        <a:p>
          <a:endParaRPr lang="en-US"/>
        </a:p>
      </dgm:t>
    </dgm:pt>
    <dgm:pt modelId="{60E891BA-5E70-44A1-BFF3-0DECADDF7BE9}">
      <dgm:prSet phldrT="[Texte]"/>
      <dgm:spPr/>
      <dgm:t>
        <a:bodyPr/>
        <a:lstStyle/>
        <a:p>
          <a:r>
            <a:rPr lang="fr-FR"/>
            <a:t>Component 2 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8BEB59BF-486A-46C1-89E9-6D67194B9F56}" type="parTrans" cxnId="{D9591CD4-2BC3-4C85-8CE6-BDFAB92200F1}">
      <dgm:prSet/>
      <dgm:spPr/>
      <dgm:t>
        <a:bodyPr/>
        <a:lstStyle/>
        <a:p>
          <a:endParaRPr lang="en-US"/>
        </a:p>
      </dgm:t>
    </dgm:pt>
    <dgm:pt modelId="{EC07EE4D-B5E4-4AE2-8B66-36F987D0706C}" type="sibTrans" cxnId="{D9591CD4-2BC3-4C85-8CE6-BDFAB92200F1}">
      <dgm:prSet/>
      <dgm:spPr/>
      <dgm:t>
        <a:bodyPr/>
        <a:lstStyle/>
        <a:p>
          <a:endParaRPr lang="en-US"/>
        </a:p>
      </dgm:t>
    </dgm:pt>
    <dgm:pt modelId="{19733655-22D5-4F0C-8FF7-327AA9531686}" type="pres">
      <dgm:prSet presAssocID="{B017C3C8-BD08-44E0-A800-C856C8F1DBE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EB1110-A2FB-405E-89C0-0070641BDA0A}" type="pres">
      <dgm:prSet presAssocID="{7CFCA617-30AA-460E-A513-BA9DCF9F8369}" presName="vertOne" presStyleCnt="0"/>
      <dgm:spPr/>
    </dgm:pt>
    <dgm:pt modelId="{6E5D2032-A02B-4C7F-9A72-5E6C2879EE69}" type="pres">
      <dgm:prSet presAssocID="{7CFCA617-30AA-460E-A513-BA9DCF9F8369}" presName="txOne" presStyleLbl="node0" presStyleIdx="0" presStyleCnt="1">
        <dgm:presLayoutVars>
          <dgm:chPref val="3"/>
        </dgm:presLayoutVars>
      </dgm:prSet>
      <dgm:spPr/>
    </dgm:pt>
    <dgm:pt modelId="{AEB84D4B-AA72-471B-A780-08488661AE21}" type="pres">
      <dgm:prSet presAssocID="{7CFCA617-30AA-460E-A513-BA9DCF9F8369}" presName="parTransOne" presStyleCnt="0"/>
      <dgm:spPr/>
    </dgm:pt>
    <dgm:pt modelId="{430D4352-8240-4F96-9458-3F662ECAD987}" type="pres">
      <dgm:prSet presAssocID="{7CFCA617-30AA-460E-A513-BA9DCF9F8369}" presName="horzOne" presStyleCnt="0"/>
      <dgm:spPr/>
    </dgm:pt>
    <dgm:pt modelId="{F2049ABD-DDDA-4CDB-A4C9-753C86421A20}" type="pres">
      <dgm:prSet presAssocID="{7D26509B-80E9-47A8-96ED-BD2D6DEDCC33}" presName="vertTwo" presStyleCnt="0"/>
      <dgm:spPr/>
    </dgm:pt>
    <dgm:pt modelId="{52EB68A0-41D2-4B9A-883D-4906E9ADB566}" type="pres">
      <dgm:prSet presAssocID="{7D26509B-80E9-47A8-96ED-BD2D6DEDCC33}" presName="txTwo" presStyleLbl="node2" presStyleIdx="0" presStyleCnt="1">
        <dgm:presLayoutVars>
          <dgm:chPref val="3"/>
        </dgm:presLayoutVars>
      </dgm:prSet>
      <dgm:spPr/>
    </dgm:pt>
    <dgm:pt modelId="{CFA4F5C0-AEDE-4A27-8AF9-2C067217E570}" type="pres">
      <dgm:prSet presAssocID="{7D26509B-80E9-47A8-96ED-BD2D6DEDCC33}" presName="parTransTwo" presStyleCnt="0"/>
      <dgm:spPr/>
    </dgm:pt>
    <dgm:pt modelId="{5B99EF08-C057-4A10-8E5A-C7C738CA093A}" type="pres">
      <dgm:prSet presAssocID="{7D26509B-80E9-47A8-96ED-BD2D6DEDCC33}" presName="horzTwo" presStyleCnt="0"/>
      <dgm:spPr/>
    </dgm:pt>
    <dgm:pt modelId="{38266021-5486-416E-B235-EEFF327718A3}" type="pres">
      <dgm:prSet presAssocID="{8BD3F677-44E8-48AF-9B27-8B424F7F3F15}" presName="vertThree" presStyleCnt="0"/>
      <dgm:spPr/>
    </dgm:pt>
    <dgm:pt modelId="{A718B696-C18C-456A-A971-8034AC87D8FE}" type="pres">
      <dgm:prSet presAssocID="{8BD3F677-44E8-48AF-9B27-8B424F7F3F15}" presName="txThree" presStyleLbl="node3" presStyleIdx="0" presStyleCnt="2">
        <dgm:presLayoutVars>
          <dgm:chPref val="3"/>
        </dgm:presLayoutVars>
      </dgm:prSet>
      <dgm:spPr/>
    </dgm:pt>
    <dgm:pt modelId="{081513AE-B0DE-4460-84E1-6EBAB1FF88F0}" type="pres">
      <dgm:prSet presAssocID="{8BD3F677-44E8-48AF-9B27-8B424F7F3F15}" presName="horzThree" presStyleCnt="0"/>
      <dgm:spPr/>
    </dgm:pt>
    <dgm:pt modelId="{95421EFB-3B6F-4905-9EE4-44CFBDB14B21}" type="pres">
      <dgm:prSet presAssocID="{5AB140E4-5D30-44CA-AE7F-C84E9C7FAEEC}" presName="sibSpaceThree" presStyleCnt="0"/>
      <dgm:spPr/>
    </dgm:pt>
    <dgm:pt modelId="{B2175AA7-65E3-4FDB-8502-39A33267C188}" type="pres">
      <dgm:prSet presAssocID="{60E891BA-5E70-44A1-BFF3-0DECADDF7BE9}" presName="vertThree" presStyleCnt="0"/>
      <dgm:spPr/>
    </dgm:pt>
    <dgm:pt modelId="{1ED93621-D784-4AB5-8F83-14AC5866B215}" type="pres">
      <dgm:prSet presAssocID="{60E891BA-5E70-44A1-BFF3-0DECADDF7BE9}" presName="txThree" presStyleLbl="node3" presStyleIdx="1" presStyleCnt="2">
        <dgm:presLayoutVars>
          <dgm:chPref val="3"/>
        </dgm:presLayoutVars>
      </dgm:prSet>
      <dgm:spPr/>
    </dgm:pt>
    <dgm:pt modelId="{B504FB28-0321-49F1-A5B8-A6C7A74B6415}" type="pres">
      <dgm:prSet presAssocID="{60E891BA-5E70-44A1-BFF3-0DECADDF7BE9}" presName="horzThree" presStyleCnt="0"/>
      <dgm:spPr/>
    </dgm:pt>
  </dgm:ptLst>
  <dgm:cxnLst>
    <dgm:cxn modelId="{AFB2C405-5BEE-44E5-BE8C-BC86854A3CD3}" type="presOf" srcId="{8BD3F677-44E8-48AF-9B27-8B424F7F3F15}" destId="{A718B696-C18C-456A-A971-8034AC87D8FE}" srcOrd="0" destOrd="0" presId="urn:microsoft.com/office/officeart/2005/8/layout/hierarchy4"/>
    <dgm:cxn modelId="{A441D705-09A7-4A03-B4BF-56B5BAB12AA2}" srcId="{7D26509B-80E9-47A8-96ED-BD2D6DEDCC33}" destId="{8BD3F677-44E8-48AF-9B27-8B424F7F3F15}" srcOrd="0" destOrd="0" parTransId="{0EC4829D-14EB-4581-ABCC-3B7C47B0EF74}" sibTransId="{5AB140E4-5D30-44CA-AE7F-C84E9C7FAEEC}"/>
    <dgm:cxn modelId="{32AB991A-6556-4C90-90CB-A752A234AF95}" type="presOf" srcId="{60E891BA-5E70-44A1-BFF3-0DECADDF7BE9}" destId="{1ED93621-D784-4AB5-8F83-14AC5866B215}" srcOrd="0" destOrd="0" presId="urn:microsoft.com/office/officeart/2005/8/layout/hierarchy4"/>
    <dgm:cxn modelId="{30EA5A4C-851A-4FD1-BE0D-CDED9784B8CB}" type="presOf" srcId="{7D26509B-80E9-47A8-96ED-BD2D6DEDCC33}" destId="{52EB68A0-41D2-4B9A-883D-4906E9ADB566}" srcOrd="0" destOrd="0" presId="urn:microsoft.com/office/officeart/2005/8/layout/hierarchy4"/>
    <dgm:cxn modelId="{C2ABF2A8-E977-488A-8F1C-DA8FB7F03915}" type="presOf" srcId="{B017C3C8-BD08-44E0-A800-C856C8F1DBED}" destId="{19733655-22D5-4F0C-8FF7-327AA9531686}" srcOrd="0" destOrd="0" presId="urn:microsoft.com/office/officeart/2005/8/layout/hierarchy4"/>
    <dgm:cxn modelId="{5D0F3AC4-691D-4A4A-8664-AD98B6333928}" srcId="{7CFCA617-30AA-460E-A513-BA9DCF9F8369}" destId="{7D26509B-80E9-47A8-96ED-BD2D6DEDCC33}" srcOrd="0" destOrd="0" parTransId="{BF809F2B-99E3-4906-B952-81F00BC23894}" sibTransId="{B75D4CBE-98FA-495A-A837-811CE2538CD4}"/>
    <dgm:cxn modelId="{F6CB63C8-7D68-4B1E-AB5C-77A52FCAAC94}" type="presOf" srcId="{7CFCA617-30AA-460E-A513-BA9DCF9F8369}" destId="{6E5D2032-A02B-4C7F-9A72-5E6C2879EE69}" srcOrd="0" destOrd="0" presId="urn:microsoft.com/office/officeart/2005/8/layout/hierarchy4"/>
    <dgm:cxn modelId="{D9591CD4-2BC3-4C85-8CE6-BDFAB92200F1}" srcId="{7D26509B-80E9-47A8-96ED-BD2D6DEDCC33}" destId="{60E891BA-5E70-44A1-BFF3-0DECADDF7BE9}" srcOrd="1" destOrd="0" parTransId="{8BEB59BF-486A-46C1-89E9-6D67194B9F56}" sibTransId="{EC07EE4D-B5E4-4AE2-8B66-36F987D0706C}"/>
    <dgm:cxn modelId="{660A77F9-BCF5-45CC-AD2B-02D0EF78424B}" srcId="{B017C3C8-BD08-44E0-A800-C856C8F1DBED}" destId="{7CFCA617-30AA-460E-A513-BA9DCF9F8369}" srcOrd="0" destOrd="0" parTransId="{9A9546E7-D60F-4B06-B675-CF8D23BA0521}" sibTransId="{A9BF7D04-246B-4128-A45C-64CB2291BDDD}"/>
    <dgm:cxn modelId="{57D1CB64-3B34-46CA-91E9-EFED09DAA638}" type="presParOf" srcId="{19733655-22D5-4F0C-8FF7-327AA9531686}" destId="{87EB1110-A2FB-405E-89C0-0070641BDA0A}" srcOrd="0" destOrd="0" presId="urn:microsoft.com/office/officeart/2005/8/layout/hierarchy4"/>
    <dgm:cxn modelId="{C79C9BF1-268F-4C84-810F-BD01A695DA4E}" type="presParOf" srcId="{87EB1110-A2FB-405E-89C0-0070641BDA0A}" destId="{6E5D2032-A02B-4C7F-9A72-5E6C2879EE69}" srcOrd="0" destOrd="0" presId="urn:microsoft.com/office/officeart/2005/8/layout/hierarchy4"/>
    <dgm:cxn modelId="{23FEB838-5083-490A-B121-0696760E2314}" type="presParOf" srcId="{87EB1110-A2FB-405E-89C0-0070641BDA0A}" destId="{AEB84D4B-AA72-471B-A780-08488661AE21}" srcOrd="1" destOrd="0" presId="urn:microsoft.com/office/officeart/2005/8/layout/hierarchy4"/>
    <dgm:cxn modelId="{DA991EAF-7377-4E83-B767-BFAC06DE5375}" type="presParOf" srcId="{87EB1110-A2FB-405E-89C0-0070641BDA0A}" destId="{430D4352-8240-4F96-9458-3F662ECAD987}" srcOrd="2" destOrd="0" presId="urn:microsoft.com/office/officeart/2005/8/layout/hierarchy4"/>
    <dgm:cxn modelId="{D8396853-ACA1-4557-9868-74A7ECDFB522}" type="presParOf" srcId="{430D4352-8240-4F96-9458-3F662ECAD987}" destId="{F2049ABD-DDDA-4CDB-A4C9-753C86421A20}" srcOrd="0" destOrd="0" presId="urn:microsoft.com/office/officeart/2005/8/layout/hierarchy4"/>
    <dgm:cxn modelId="{128F9CD6-E653-4F44-B5D3-9FE099C5DF9E}" type="presParOf" srcId="{F2049ABD-DDDA-4CDB-A4C9-753C86421A20}" destId="{52EB68A0-41D2-4B9A-883D-4906E9ADB566}" srcOrd="0" destOrd="0" presId="urn:microsoft.com/office/officeart/2005/8/layout/hierarchy4"/>
    <dgm:cxn modelId="{A3482CA8-9413-4063-AB90-E2E877921408}" type="presParOf" srcId="{F2049ABD-DDDA-4CDB-A4C9-753C86421A20}" destId="{CFA4F5C0-AEDE-4A27-8AF9-2C067217E570}" srcOrd="1" destOrd="0" presId="urn:microsoft.com/office/officeart/2005/8/layout/hierarchy4"/>
    <dgm:cxn modelId="{37F746AA-FE35-4958-8759-70BA678EDFA1}" type="presParOf" srcId="{F2049ABD-DDDA-4CDB-A4C9-753C86421A20}" destId="{5B99EF08-C057-4A10-8E5A-C7C738CA093A}" srcOrd="2" destOrd="0" presId="urn:microsoft.com/office/officeart/2005/8/layout/hierarchy4"/>
    <dgm:cxn modelId="{A3C2104D-9A02-4EA8-8ACA-0582B1A3DEDE}" type="presParOf" srcId="{5B99EF08-C057-4A10-8E5A-C7C738CA093A}" destId="{38266021-5486-416E-B235-EEFF327718A3}" srcOrd="0" destOrd="0" presId="urn:microsoft.com/office/officeart/2005/8/layout/hierarchy4"/>
    <dgm:cxn modelId="{021F7728-A120-4CA3-BAB5-A27737AF61C9}" type="presParOf" srcId="{38266021-5486-416E-B235-EEFF327718A3}" destId="{A718B696-C18C-456A-A971-8034AC87D8FE}" srcOrd="0" destOrd="0" presId="urn:microsoft.com/office/officeart/2005/8/layout/hierarchy4"/>
    <dgm:cxn modelId="{4DB67DC7-DFD2-4CCC-8EEF-C7C33BD1632B}" type="presParOf" srcId="{38266021-5486-416E-B235-EEFF327718A3}" destId="{081513AE-B0DE-4460-84E1-6EBAB1FF88F0}" srcOrd="1" destOrd="0" presId="urn:microsoft.com/office/officeart/2005/8/layout/hierarchy4"/>
    <dgm:cxn modelId="{2D36B9ED-5CEC-4EE8-8991-094B43B3FD74}" type="presParOf" srcId="{5B99EF08-C057-4A10-8E5A-C7C738CA093A}" destId="{95421EFB-3B6F-4905-9EE4-44CFBDB14B21}" srcOrd="1" destOrd="0" presId="urn:microsoft.com/office/officeart/2005/8/layout/hierarchy4"/>
    <dgm:cxn modelId="{AAE24F45-EB70-47BF-944E-CEEF21ACAE89}" type="presParOf" srcId="{5B99EF08-C057-4A10-8E5A-C7C738CA093A}" destId="{B2175AA7-65E3-4FDB-8502-39A33267C188}" srcOrd="2" destOrd="0" presId="urn:microsoft.com/office/officeart/2005/8/layout/hierarchy4"/>
    <dgm:cxn modelId="{F23EC913-A4FD-49DD-9C8D-4D57BA6B3E09}" type="presParOf" srcId="{B2175AA7-65E3-4FDB-8502-39A33267C188}" destId="{1ED93621-D784-4AB5-8F83-14AC5866B215}" srcOrd="0" destOrd="0" presId="urn:microsoft.com/office/officeart/2005/8/layout/hierarchy4"/>
    <dgm:cxn modelId="{773F66E7-EA53-4A07-AA6A-80894043FE76}" type="presParOf" srcId="{B2175AA7-65E3-4FDB-8502-39A33267C188}" destId="{B504FB28-0321-49F1-A5B8-A6C7A74B641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90E48A-E8FF-4B28-B07F-9CE71D6C1D22}" type="doc">
      <dgm:prSet loTypeId="urn:microsoft.com/office/officeart/2005/8/layout/venn2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25B234-0650-4F0C-86A4-FC3B2A6980FD}">
      <dgm:prSet phldrT="[Texte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Saga</a:t>
          </a:r>
          <a:endParaRPr lang="en-US"/>
        </a:p>
      </dgm:t>
    </dgm:pt>
    <dgm:pt modelId="{C45BC892-880B-4440-BF19-1563D8DB8B24}" type="parTrans" cxnId="{0C562D8B-81FB-405B-A046-497F33DB8319}">
      <dgm:prSet/>
      <dgm:spPr/>
      <dgm:t>
        <a:bodyPr/>
        <a:lstStyle/>
        <a:p>
          <a:endParaRPr lang="en-US"/>
        </a:p>
      </dgm:t>
    </dgm:pt>
    <dgm:pt modelId="{E92F400F-3D81-46CE-A1AF-8BBE6BDB351D}" type="sibTrans" cxnId="{0C562D8B-81FB-405B-A046-497F33DB8319}">
      <dgm:prSet/>
      <dgm:spPr/>
      <dgm:t>
        <a:bodyPr/>
        <a:lstStyle/>
        <a:p>
          <a:endParaRPr lang="en-US"/>
        </a:p>
      </dgm:t>
    </dgm:pt>
    <dgm:pt modelId="{658F108E-4AEE-4812-A91A-7C6DA0D4A188}">
      <dgm:prSet phldrT="[Texte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Redux</a:t>
          </a:r>
          <a:endParaRPr lang="en-US"/>
        </a:p>
      </dgm:t>
    </dgm:pt>
    <dgm:pt modelId="{AB4E5018-EA56-4C21-B553-112022D26FD9}" type="parTrans" cxnId="{F8CDE590-BEA6-4488-B17F-6C9EC04D13BC}">
      <dgm:prSet/>
      <dgm:spPr/>
      <dgm:t>
        <a:bodyPr/>
        <a:lstStyle/>
        <a:p>
          <a:endParaRPr lang="en-US"/>
        </a:p>
      </dgm:t>
    </dgm:pt>
    <dgm:pt modelId="{181A11CD-0738-4F91-A9E8-19B47293E1B1}" type="sibTrans" cxnId="{F8CDE590-BEA6-4488-B17F-6C9EC04D13BC}">
      <dgm:prSet/>
      <dgm:spPr/>
      <dgm:t>
        <a:bodyPr/>
        <a:lstStyle/>
        <a:p>
          <a:endParaRPr lang="en-US"/>
        </a:p>
      </dgm:t>
    </dgm:pt>
    <dgm:pt modelId="{A7B3EB88-5A28-4667-94F2-2216BD9DDFE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Pages</a:t>
          </a:r>
          <a:endParaRPr lang="en-US"/>
        </a:p>
      </dgm:t>
    </dgm:pt>
    <dgm:pt modelId="{E7604677-ECC1-4552-831C-527082029041}" type="parTrans" cxnId="{44346490-68D8-4E3B-A45D-B7B35DAEB654}">
      <dgm:prSet/>
      <dgm:spPr/>
      <dgm:t>
        <a:bodyPr/>
        <a:lstStyle/>
        <a:p>
          <a:endParaRPr lang="en-US"/>
        </a:p>
      </dgm:t>
    </dgm:pt>
    <dgm:pt modelId="{CBDB288E-C421-4EE8-BBA7-D5C0CC99E04E}" type="sibTrans" cxnId="{44346490-68D8-4E3B-A45D-B7B35DAEB654}">
      <dgm:prSet/>
      <dgm:spPr/>
      <dgm:t>
        <a:bodyPr/>
        <a:lstStyle/>
        <a:p>
          <a:endParaRPr lang="en-US"/>
        </a:p>
      </dgm:t>
    </dgm:pt>
    <dgm:pt modelId="{92FF078C-4052-4D29-9F48-F213F8E5BE6E}">
      <dgm:prSet phldrT="[Texte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Components (pure </a:t>
          </a:r>
          <a:r>
            <a:rPr lang="en-US" noProof="0"/>
            <a:t>domain</a:t>
          </a:r>
          <a:r>
            <a:rPr lang="fr-FR"/>
            <a:t>)</a:t>
          </a:r>
          <a:endParaRPr lang="en-US"/>
        </a:p>
      </dgm:t>
    </dgm:pt>
    <dgm:pt modelId="{7440B6AB-B537-48C0-BAC9-67CD3D123404}" type="parTrans" cxnId="{A5A034C2-AE81-4FB3-B458-29D5521F06CD}">
      <dgm:prSet/>
      <dgm:spPr/>
      <dgm:t>
        <a:bodyPr/>
        <a:lstStyle/>
        <a:p>
          <a:endParaRPr lang="en-US"/>
        </a:p>
      </dgm:t>
    </dgm:pt>
    <dgm:pt modelId="{175024B6-25EA-4C18-A501-494408460E2B}" type="sibTrans" cxnId="{A5A034C2-AE81-4FB3-B458-29D5521F06CD}">
      <dgm:prSet/>
      <dgm:spPr/>
      <dgm:t>
        <a:bodyPr/>
        <a:lstStyle/>
        <a:p>
          <a:endParaRPr lang="en-US"/>
        </a:p>
      </dgm:t>
    </dgm:pt>
    <dgm:pt modelId="{10DCE8CD-31D6-44AD-9E0F-EFD3AC274B57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http Services</a:t>
          </a:r>
          <a:endParaRPr lang="en-US"/>
        </a:p>
      </dgm:t>
    </dgm:pt>
    <dgm:pt modelId="{A4C9A26C-C052-4E3B-9C56-03229C3FF3A3}" type="parTrans" cxnId="{6A710B0A-16BD-411C-967A-AE8102ACDD6F}">
      <dgm:prSet/>
      <dgm:spPr/>
      <dgm:t>
        <a:bodyPr/>
        <a:lstStyle/>
        <a:p>
          <a:endParaRPr lang="en-US"/>
        </a:p>
      </dgm:t>
    </dgm:pt>
    <dgm:pt modelId="{0E0D1DD9-7324-43E3-BEF7-1E788EEDF57A}" type="sibTrans" cxnId="{6A710B0A-16BD-411C-967A-AE8102ACDD6F}">
      <dgm:prSet/>
      <dgm:spPr/>
      <dgm:t>
        <a:bodyPr/>
        <a:lstStyle/>
        <a:p>
          <a:endParaRPr lang="en-US"/>
        </a:p>
      </dgm:t>
    </dgm:pt>
    <dgm:pt modelId="{F944B834-24CF-4841-9522-AC38E81ED065}" type="pres">
      <dgm:prSet presAssocID="{9390E48A-E8FF-4B28-B07F-9CE71D6C1D22}" presName="Name0" presStyleCnt="0">
        <dgm:presLayoutVars>
          <dgm:chMax val="7"/>
          <dgm:resizeHandles val="exact"/>
        </dgm:presLayoutVars>
      </dgm:prSet>
      <dgm:spPr/>
    </dgm:pt>
    <dgm:pt modelId="{D6F16634-7921-41C0-BDEF-9D705902A150}" type="pres">
      <dgm:prSet presAssocID="{9390E48A-E8FF-4B28-B07F-9CE71D6C1D22}" presName="comp1" presStyleCnt="0"/>
      <dgm:spPr/>
    </dgm:pt>
    <dgm:pt modelId="{586D5A64-E1A5-4165-8B13-2B5B5769B3E5}" type="pres">
      <dgm:prSet presAssocID="{9390E48A-E8FF-4B28-B07F-9CE71D6C1D22}" presName="circle1" presStyleLbl="node1" presStyleIdx="0" presStyleCnt="5"/>
      <dgm:spPr/>
    </dgm:pt>
    <dgm:pt modelId="{9EF1F902-22D2-40D4-BF36-DC2800C505C2}" type="pres">
      <dgm:prSet presAssocID="{9390E48A-E8FF-4B28-B07F-9CE71D6C1D22}" presName="c1text" presStyleLbl="node1" presStyleIdx="0" presStyleCnt="5">
        <dgm:presLayoutVars>
          <dgm:bulletEnabled val="1"/>
        </dgm:presLayoutVars>
      </dgm:prSet>
      <dgm:spPr/>
    </dgm:pt>
    <dgm:pt modelId="{33301F61-0C62-47F5-88A2-98AC0D343F05}" type="pres">
      <dgm:prSet presAssocID="{9390E48A-E8FF-4B28-B07F-9CE71D6C1D22}" presName="comp2" presStyleCnt="0"/>
      <dgm:spPr/>
    </dgm:pt>
    <dgm:pt modelId="{2597AE5D-A9CC-4AEF-8475-8AF71395203F}" type="pres">
      <dgm:prSet presAssocID="{9390E48A-E8FF-4B28-B07F-9CE71D6C1D22}" presName="circle2" presStyleLbl="node1" presStyleIdx="1" presStyleCnt="5"/>
      <dgm:spPr/>
    </dgm:pt>
    <dgm:pt modelId="{80C23E1F-9FE1-480E-8374-332658FB74B0}" type="pres">
      <dgm:prSet presAssocID="{9390E48A-E8FF-4B28-B07F-9CE71D6C1D22}" presName="c2text" presStyleLbl="node1" presStyleIdx="1" presStyleCnt="5">
        <dgm:presLayoutVars>
          <dgm:bulletEnabled val="1"/>
        </dgm:presLayoutVars>
      </dgm:prSet>
      <dgm:spPr/>
    </dgm:pt>
    <dgm:pt modelId="{4CBB5E11-3B08-4B50-956D-96A56D2A2398}" type="pres">
      <dgm:prSet presAssocID="{9390E48A-E8FF-4B28-B07F-9CE71D6C1D22}" presName="comp3" presStyleCnt="0"/>
      <dgm:spPr/>
    </dgm:pt>
    <dgm:pt modelId="{18BC8EE4-A4BB-4E2D-A6BA-4F69BD9DF6A5}" type="pres">
      <dgm:prSet presAssocID="{9390E48A-E8FF-4B28-B07F-9CE71D6C1D22}" presName="circle3" presStyleLbl="node1" presStyleIdx="2" presStyleCnt="5"/>
      <dgm:spPr/>
    </dgm:pt>
    <dgm:pt modelId="{651C303F-2DB3-4273-AE14-1481B37B16A1}" type="pres">
      <dgm:prSet presAssocID="{9390E48A-E8FF-4B28-B07F-9CE71D6C1D22}" presName="c3text" presStyleLbl="node1" presStyleIdx="2" presStyleCnt="5">
        <dgm:presLayoutVars>
          <dgm:bulletEnabled val="1"/>
        </dgm:presLayoutVars>
      </dgm:prSet>
      <dgm:spPr/>
    </dgm:pt>
    <dgm:pt modelId="{199F0E88-D194-4C7F-9F05-D623D77EBCDA}" type="pres">
      <dgm:prSet presAssocID="{9390E48A-E8FF-4B28-B07F-9CE71D6C1D22}" presName="comp4" presStyleCnt="0"/>
      <dgm:spPr/>
    </dgm:pt>
    <dgm:pt modelId="{6F6AC70C-E88F-46C1-8B03-0DB2E7334443}" type="pres">
      <dgm:prSet presAssocID="{9390E48A-E8FF-4B28-B07F-9CE71D6C1D22}" presName="circle4" presStyleLbl="node1" presStyleIdx="3" presStyleCnt="5"/>
      <dgm:spPr/>
    </dgm:pt>
    <dgm:pt modelId="{7B3EF43D-5184-499F-9DA7-ECB078541DB9}" type="pres">
      <dgm:prSet presAssocID="{9390E48A-E8FF-4B28-B07F-9CE71D6C1D22}" presName="c4text" presStyleLbl="node1" presStyleIdx="3" presStyleCnt="5">
        <dgm:presLayoutVars>
          <dgm:bulletEnabled val="1"/>
        </dgm:presLayoutVars>
      </dgm:prSet>
      <dgm:spPr/>
    </dgm:pt>
    <dgm:pt modelId="{BB49ABD0-0E90-4D31-9293-E3D0E1980E59}" type="pres">
      <dgm:prSet presAssocID="{9390E48A-E8FF-4B28-B07F-9CE71D6C1D22}" presName="comp5" presStyleCnt="0"/>
      <dgm:spPr/>
    </dgm:pt>
    <dgm:pt modelId="{CB821399-046B-4B3A-918C-807229C05728}" type="pres">
      <dgm:prSet presAssocID="{9390E48A-E8FF-4B28-B07F-9CE71D6C1D22}" presName="circle5" presStyleLbl="node1" presStyleIdx="4" presStyleCnt="5"/>
      <dgm:spPr/>
    </dgm:pt>
    <dgm:pt modelId="{A1DA57C6-7AF8-411C-BF80-1C955B643400}" type="pres">
      <dgm:prSet presAssocID="{9390E48A-E8FF-4B28-B07F-9CE71D6C1D22}" presName="c5text" presStyleLbl="node1" presStyleIdx="4" presStyleCnt="5">
        <dgm:presLayoutVars>
          <dgm:bulletEnabled val="1"/>
        </dgm:presLayoutVars>
      </dgm:prSet>
      <dgm:spPr/>
    </dgm:pt>
  </dgm:ptLst>
  <dgm:cxnLst>
    <dgm:cxn modelId="{6A710B0A-16BD-411C-967A-AE8102ACDD6F}" srcId="{9390E48A-E8FF-4B28-B07F-9CE71D6C1D22}" destId="{10DCE8CD-31D6-44AD-9E0F-EFD3AC274B57}" srcOrd="0" destOrd="0" parTransId="{A4C9A26C-C052-4E3B-9C56-03229C3FF3A3}" sibTransId="{0E0D1DD9-7324-43E3-BEF7-1E788EEDF57A}"/>
    <dgm:cxn modelId="{B0A8870F-2776-4DFA-823B-9E459C0E6FD7}" type="presOf" srcId="{9390E48A-E8FF-4B28-B07F-9CE71D6C1D22}" destId="{F944B834-24CF-4841-9522-AC38E81ED065}" srcOrd="0" destOrd="0" presId="urn:microsoft.com/office/officeart/2005/8/layout/venn2"/>
    <dgm:cxn modelId="{0A97BC2E-3E1B-4284-8ABB-C27D3B77C1E9}" type="presOf" srcId="{92FF078C-4052-4D29-9F48-F213F8E5BE6E}" destId="{CB821399-046B-4B3A-918C-807229C05728}" srcOrd="0" destOrd="0" presId="urn:microsoft.com/office/officeart/2005/8/layout/venn2"/>
    <dgm:cxn modelId="{CA06B83E-14C3-4425-B293-75D33589A7A6}" type="presOf" srcId="{658F108E-4AEE-4812-A91A-7C6DA0D4A188}" destId="{18BC8EE4-A4BB-4E2D-A6BA-4F69BD9DF6A5}" srcOrd="0" destOrd="0" presId="urn:microsoft.com/office/officeart/2005/8/layout/venn2"/>
    <dgm:cxn modelId="{8E432241-A180-4A45-A6A6-4D65A09402AE}" type="presOf" srcId="{10DCE8CD-31D6-44AD-9E0F-EFD3AC274B57}" destId="{586D5A64-E1A5-4165-8B13-2B5B5769B3E5}" srcOrd="0" destOrd="0" presId="urn:microsoft.com/office/officeart/2005/8/layout/venn2"/>
    <dgm:cxn modelId="{163B2B83-8914-402D-985F-DB95ACD1484D}" type="presOf" srcId="{A7B3EB88-5A28-4667-94F2-2216BD9DDFE0}" destId="{7B3EF43D-5184-499F-9DA7-ECB078541DB9}" srcOrd="1" destOrd="0" presId="urn:microsoft.com/office/officeart/2005/8/layout/venn2"/>
    <dgm:cxn modelId="{0C562D8B-81FB-405B-A046-497F33DB8319}" srcId="{9390E48A-E8FF-4B28-B07F-9CE71D6C1D22}" destId="{8225B234-0650-4F0C-86A4-FC3B2A6980FD}" srcOrd="1" destOrd="0" parTransId="{C45BC892-880B-4440-BF19-1563D8DB8B24}" sibTransId="{E92F400F-3D81-46CE-A1AF-8BBE6BDB351D}"/>
    <dgm:cxn modelId="{44346490-68D8-4E3B-A45D-B7B35DAEB654}" srcId="{9390E48A-E8FF-4B28-B07F-9CE71D6C1D22}" destId="{A7B3EB88-5A28-4667-94F2-2216BD9DDFE0}" srcOrd="3" destOrd="0" parTransId="{E7604677-ECC1-4552-831C-527082029041}" sibTransId="{CBDB288E-C421-4EE8-BBA7-D5C0CC99E04E}"/>
    <dgm:cxn modelId="{F8CDE590-BEA6-4488-B17F-6C9EC04D13BC}" srcId="{9390E48A-E8FF-4B28-B07F-9CE71D6C1D22}" destId="{658F108E-4AEE-4812-A91A-7C6DA0D4A188}" srcOrd="2" destOrd="0" parTransId="{AB4E5018-EA56-4C21-B553-112022D26FD9}" sibTransId="{181A11CD-0738-4F91-A9E8-19B47293E1B1}"/>
    <dgm:cxn modelId="{4441A5A4-FC88-4243-B3A0-67CF46C0AD94}" type="presOf" srcId="{10DCE8CD-31D6-44AD-9E0F-EFD3AC274B57}" destId="{9EF1F902-22D2-40D4-BF36-DC2800C505C2}" srcOrd="1" destOrd="0" presId="urn:microsoft.com/office/officeart/2005/8/layout/venn2"/>
    <dgm:cxn modelId="{B661DBA6-6B5F-4BF8-BBB6-151D22B08CC2}" type="presOf" srcId="{658F108E-4AEE-4812-A91A-7C6DA0D4A188}" destId="{651C303F-2DB3-4273-AE14-1481B37B16A1}" srcOrd="1" destOrd="0" presId="urn:microsoft.com/office/officeart/2005/8/layout/venn2"/>
    <dgm:cxn modelId="{F946C3B1-DFFD-44ED-A782-0EE8B199CFCC}" type="presOf" srcId="{8225B234-0650-4F0C-86A4-FC3B2A6980FD}" destId="{2597AE5D-A9CC-4AEF-8475-8AF71395203F}" srcOrd="0" destOrd="0" presId="urn:microsoft.com/office/officeart/2005/8/layout/venn2"/>
    <dgm:cxn modelId="{807F6BB3-9FB1-46B2-A9AF-67B2E293206E}" type="presOf" srcId="{A7B3EB88-5A28-4667-94F2-2216BD9DDFE0}" destId="{6F6AC70C-E88F-46C1-8B03-0DB2E7334443}" srcOrd="0" destOrd="0" presId="urn:microsoft.com/office/officeart/2005/8/layout/venn2"/>
    <dgm:cxn modelId="{A5A034C2-AE81-4FB3-B458-29D5521F06CD}" srcId="{9390E48A-E8FF-4B28-B07F-9CE71D6C1D22}" destId="{92FF078C-4052-4D29-9F48-F213F8E5BE6E}" srcOrd="4" destOrd="0" parTransId="{7440B6AB-B537-48C0-BAC9-67CD3D123404}" sibTransId="{175024B6-25EA-4C18-A501-494408460E2B}"/>
    <dgm:cxn modelId="{3066E7ED-9839-4925-9C62-DB6029980A50}" type="presOf" srcId="{92FF078C-4052-4D29-9F48-F213F8E5BE6E}" destId="{A1DA57C6-7AF8-411C-BF80-1C955B643400}" srcOrd="1" destOrd="0" presId="urn:microsoft.com/office/officeart/2005/8/layout/venn2"/>
    <dgm:cxn modelId="{CEB414F5-7C8E-45F2-80B7-69723941B4E9}" type="presOf" srcId="{8225B234-0650-4F0C-86A4-FC3B2A6980FD}" destId="{80C23E1F-9FE1-480E-8374-332658FB74B0}" srcOrd="1" destOrd="0" presId="urn:microsoft.com/office/officeart/2005/8/layout/venn2"/>
    <dgm:cxn modelId="{AB614793-79EC-4E68-BA75-7CFA58EE606C}" type="presParOf" srcId="{F944B834-24CF-4841-9522-AC38E81ED065}" destId="{D6F16634-7921-41C0-BDEF-9D705902A150}" srcOrd="0" destOrd="0" presId="urn:microsoft.com/office/officeart/2005/8/layout/venn2"/>
    <dgm:cxn modelId="{EA99A8F1-E21A-419D-B00C-8B814735C8BF}" type="presParOf" srcId="{D6F16634-7921-41C0-BDEF-9D705902A150}" destId="{586D5A64-E1A5-4165-8B13-2B5B5769B3E5}" srcOrd="0" destOrd="0" presId="urn:microsoft.com/office/officeart/2005/8/layout/venn2"/>
    <dgm:cxn modelId="{E49498BA-8A8E-4C44-9BB9-4FF9BF1987E1}" type="presParOf" srcId="{D6F16634-7921-41C0-BDEF-9D705902A150}" destId="{9EF1F902-22D2-40D4-BF36-DC2800C505C2}" srcOrd="1" destOrd="0" presId="urn:microsoft.com/office/officeart/2005/8/layout/venn2"/>
    <dgm:cxn modelId="{6E6110D4-453E-4D39-9764-7ACACAEDDAD4}" type="presParOf" srcId="{F944B834-24CF-4841-9522-AC38E81ED065}" destId="{33301F61-0C62-47F5-88A2-98AC0D343F05}" srcOrd="1" destOrd="0" presId="urn:microsoft.com/office/officeart/2005/8/layout/venn2"/>
    <dgm:cxn modelId="{984A4CF1-CA4F-408D-BD54-EE0A9517B052}" type="presParOf" srcId="{33301F61-0C62-47F5-88A2-98AC0D343F05}" destId="{2597AE5D-A9CC-4AEF-8475-8AF71395203F}" srcOrd="0" destOrd="0" presId="urn:microsoft.com/office/officeart/2005/8/layout/venn2"/>
    <dgm:cxn modelId="{B19307B3-8A5C-4F30-9198-9395F2701626}" type="presParOf" srcId="{33301F61-0C62-47F5-88A2-98AC0D343F05}" destId="{80C23E1F-9FE1-480E-8374-332658FB74B0}" srcOrd="1" destOrd="0" presId="urn:microsoft.com/office/officeart/2005/8/layout/venn2"/>
    <dgm:cxn modelId="{9BDCCD6B-9F74-4A70-984B-9458F1AB3C34}" type="presParOf" srcId="{F944B834-24CF-4841-9522-AC38E81ED065}" destId="{4CBB5E11-3B08-4B50-956D-96A56D2A2398}" srcOrd="2" destOrd="0" presId="urn:microsoft.com/office/officeart/2005/8/layout/venn2"/>
    <dgm:cxn modelId="{D32B4642-09F2-463D-965E-F70A4609D0E1}" type="presParOf" srcId="{4CBB5E11-3B08-4B50-956D-96A56D2A2398}" destId="{18BC8EE4-A4BB-4E2D-A6BA-4F69BD9DF6A5}" srcOrd="0" destOrd="0" presId="urn:microsoft.com/office/officeart/2005/8/layout/venn2"/>
    <dgm:cxn modelId="{21379F44-25FC-45A0-BD54-B34803809D68}" type="presParOf" srcId="{4CBB5E11-3B08-4B50-956D-96A56D2A2398}" destId="{651C303F-2DB3-4273-AE14-1481B37B16A1}" srcOrd="1" destOrd="0" presId="urn:microsoft.com/office/officeart/2005/8/layout/venn2"/>
    <dgm:cxn modelId="{3E67F9EB-E1CB-4B53-98FC-5126180B76F9}" type="presParOf" srcId="{F944B834-24CF-4841-9522-AC38E81ED065}" destId="{199F0E88-D194-4C7F-9F05-D623D77EBCDA}" srcOrd="3" destOrd="0" presId="urn:microsoft.com/office/officeart/2005/8/layout/venn2"/>
    <dgm:cxn modelId="{B780A39F-AF55-4A2D-BFE3-77C316FCE385}" type="presParOf" srcId="{199F0E88-D194-4C7F-9F05-D623D77EBCDA}" destId="{6F6AC70C-E88F-46C1-8B03-0DB2E7334443}" srcOrd="0" destOrd="0" presId="urn:microsoft.com/office/officeart/2005/8/layout/venn2"/>
    <dgm:cxn modelId="{28783ABE-600F-4E91-A8F2-1FD174FA6B2F}" type="presParOf" srcId="{199F0E88-D194-4C7F-9F05-D623D77EBCDA}" destId="{7B3EF43D-5184-499F-9DA7-ECB078541DB9}" srcOrd="1" destOrd="0" presId="urn:microsoft.com/office/officeart/2005/8/layout/venn2"/>
    <dgm:cxn modelId="{B1E354B4-20B9-4207-8DBF-E8834580A78A}" type="presParOf" srcId="{F944B834-24CF-4841-9522-AC38E81ED065}" destId="{BB49ABD0-0E90-4D31-9293-E3D0E1980E59}" srcOrd="4" destOrd="0" presId="urn:microsoft.com/office/officeart/2005/8/layout/venn2"/>
    <dgm:cxn modelId="{335BD801-FC89-4AE2-9A8C-628BEE957A52}" type="presParOf" srcId="{BB49ABD0-0E90-4D31-9293-E3D0E1980E59}" destId="{CB821399-046B-4B3A-918C-807229C05728}" srcOrd="0" destOrd="0" presId="urn:microsoft.com/office/officeart/2005/8/layout/venn2"/>
    <dgm:cxn modelId="{2514E110-32CF-4CAA-9AD7-2A97ABC38FB3}" type="presParOf" srcId="{BB49ABD0-0E90-4D31-9293-E3D0E1980E59}" destId="{A1DA57C6-7AF8-411C-BF80-1C955B64340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0F33C7-D75C-40F3-98F4-EE59E8ECD1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3DE74A2-C824-44EC-A4D5-DF5C2254EB39}">
      <dgm:prSet/>
      <dgm:spPr/>
      <dgm:t>
        <a:bodyPr/>
        <a:lstStyle/>
        <a:p>
          <a:pPr>
            <a:defRPr cap="all"/>
          </a:pPr>
          <a:r>
            <a:rPr lang="en-US" noProof="0"/>
            <a:t>State is mutable</a:t>
          </a:r>
        </a:p>
      </dgm:t>
    </dgm:pt>
    <dgm:pt modelId="{CF3D81FB-A364-4B4E-BFC7-23EF4DC22C95}" type="parTrans" cxnId="{ED94F005-9B51-4E10-9F84-9E80DE90B725}">
      <dgm:prSet/>
      <dgm:spPr/>
      <dgm:t>
        <a:bodyPr/>
        <a:lstStyle/>
        <a:p>
          <a:endParaRPr lang="en-US"/>
        </a:p>
      </dgm:t>
    </dgm:pt>
    <dgm:pt modelId="{CFE1C6DD-41B5-41FF-98A6-17A7DEBDDA26}" type="sibTrans" cxnId="{ED94F005-9B51-4E10-9F84-9E80DE90B725}">
      <dgm:prSet/>
      <dgm:spPr/>
      <dgm:t>
        <a:bodyPr/>
        <a:lstStyle/>
        <a:p>
          <a:endParaRPr lang="en-US"/>
        </a:p>
      </dgm:t>
    </dgm:pt>
    <dgm:pt modelId="{17612F04-984A-48EA-B27C-55847195F724}">
      <dgm:prSet/>
      <dgm:spPr/>
      <dgm:t>
        <a:bodyPr/>
        <a:lstStyle/>
        <a:p>
          <a:pPr>
            <a:defRPr cap="all"/>
          </a:pPr>
          <a:r>
            <a:rPr lang="en-US" noProof="0"/>
            <a:t>State is local</a:t>
          </a:r>
        </a:p>
      </dgm:t>
    </dgm:pt>
    <dgm:pt modelId="{C29ADC2D-AECB-4932-8536-29DE51B6D5B5}" type="parTrans" cxnId="{6D20F1AE-70F1-44F7-A131-4C300EBB1726}">
      <dgm:prSet/>
      <dgm:spPr/>
      <dgm:t>
        <a:bodyPr/>
        <a:lstStyle/>
        <a:p>
          <a:endParaRPr lang="en-US"/>
        </a:p>
      </dgm:t>
    </dgm:pt>
    <dgm:pt modelId="{67E290AD-8607-4F74-BBD3-3F886143D3AC}" type="sibTrans" cxnId="{6D20F1AE-70F1-44F7-A131-4C300EBB1726}">
      <dgm:prSet/>
      <dgm:spPr/>
      <dgm:t>
        <a:bodyPr/>
        <a:lstStyle/>
        <a:p>
          <a:endParaRPr lang="en-US"/>
        </a:p>
      </dgm:t>
    </dgm:pt>
    <dgm:pt modelId="{20CC2F0C-4797-4406-BE29-347BF03D45EE}" type="pres">
      <dgm:prSet presAssocID="{FD0F33C7-D75C-40F3-98F4-EE59E8ECD1EC}" presName="root" presStyleCnt="0">
        <dgm:presLayoutVars>
          <dgm:dir/>
          <dgm:resizeHandles val="exact"/>
        </dgm:presLayoutVars>
      </dgm:prSet>
      <dgm:spPr/>
    </dgm:pt>
    <dgm:pt modelId="{1DA888FF-2E63-4FB1-9482-6069AA2FB9F6}" type="pres">
      <dgm:prSet presAssocID="{F3DE74A2-C824-44EC-A4D5-DF5C2254EB39}" presName="compNode" presStyleCnt="0"/>
      <dgm:spPr/>
    </dgm:pt>
    <dgm:pt modelId="{06CACC4C-F74A-40FA-BAEA-9391AD454C9D}" type="pres">
      <dgm:prSet presAssocID="{F3DE74A2-C824-44EC-A4D5-DF5C2254EB39}" presName="iconBgRect" presStyleLbl="bgShp" presStyleIdx="0" presStyleCnt="2"/>
      <dgm:spPr/>
    </dgm:pt>
    <dgm:pt modelId="{A2199B8A-E58B-4490-A67D-BD783770430A}" type="pres">
      <dgm:prSet presAssocID="{F3DE74A2-C824-44EC-A4D5-DF5C2254EB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D7721187-29B3-42E7-B698-D551EA6545A2}" type="pres">
      <dgm:prSet presAssocID="{F3DE74A2-C824-44EC-A4D5-DF5C2254EB39}" presName="spaceRect" presStyleCnt="0"/>
      <dgm:spPr/>
    </dgm:pt>
    <dgm:pt modelId="{1957A3A6-3F38-4A29-94A4-91747487057A}" type="pres">
      <dgm:prSet presAssocID="{F3DE74A2-C824-44EC-A4D5-DF5C2254EB39}" presName="textRect" presStyleLbl="revTx" presStyleIdx="0" presStyleCnt="2">
        <dgm:presLayoutVars>
          <dgm:chMax val="1"/>
          <dgm:chPref val="1"/>
        </dgm:presLayoutVars>
      </dgm:prSet>
      <dgm:spPr/>
    </dgm:pt>
    <dgm:pt modelId="{47C10862-446F-44C8-B120-9D72D53EA716}" type="pres">
      <dgm:prSet presAssocID="{CFE1C6DD-41B5-41FF-98A6-17A7DEBDDA26}" presName="sibTrans" presStyleCnt="0"/>
      <dgm:spPr/>
    </dgm:pt>
    <dgm:pt modelId="{767B699B-558C-4FB6-8B7D-0B39C7D4DA2D}" type="pres">
      <dgm:prSet presAssocID="{17612F04-984A-48EA-B27C-55847195F724}" presName="compNode" presStyleCnt="0"/>
      <dgm:spPr/>
    </dgm:pt>
    <dgm:pt modelId="{E62DBB0E-C10D-4F64-A186-04A52035F978}" type="pres">
      <dgm:prSet presAssocID="{17612F04-984A-48EA-B27C-55847195F724}" presName="iconBgRect" presStyleLbl="bgShp" presStyleIdx="1" presStyleCnt="2"/>
      <dgm:spPr/>
    </dgm:pt>
    <dgm:pt modelId="{64116944-3DFB-4CF0-B558-3E6CD7EAA543}" type="pres">
      <dgm:prSet presAssocID="{17612F04-984A-48EA-B27C-55847195F7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691D45CD-55F4-4C34-8BAC-64178C549B98}" type="pres">
      <dgm:prSet presAssocID="{17612F04-984A-48EA-B27C-55847195F724}" presName="spaceRect" presStyleCnt="0"/>
      <dgm:spPr/>
    </dgm:pt>
    <dgm:pt modelId="{E4CCD24D-038F-4A3E-AF39-9FA01F2E9B78}" type="pres">
      <dgm:prSet presAssocID="{17612F04-984A-48EA-B27C-55847195F72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D94F005-9B51-4E10-9F84-9E80DE90B725}" srcId="{FD0F33C7-D75C-40F3-98F4-EE59E8ECD1EC}" destId="{F3DE74A2-C824-44EC-A4D5-DF5C2254EB39}" srcOrd="0" destOrd="0" parTransId="{CF3D81FB-A364-4B4E-BFC7-23EF4DC22C95}" sibTransId="{CFE1C6DD-41B5-41FF-98A6-17A7DEBDDA26}"/>
    <dgm:cxn modelId="{7F3D9662-5EC0-41C5-BAF7-2DF25DD58FDA}" type="presOf" srcId="{17612F04-984A-48EA-B27C-55847195F724}" destId="{E4CCD24D-038F-4A3E-AF39-9FA01F2E9B78}" srcOrd="0" destOrd="0" presId="urn:microsoft.com/office/officeart/2018/5/layout/IconCircleLabelList"/>
    <dgm:cxn modelId="{6D20F1AE-70F1-44F7-A131-4C300EBB1726}" srcId="{FD0F33C7-D75C-40F3-98F4-EE59E8ECD1EC}" destId="{17612F04-984A-48EA-B27C-55847195F724}" srcOrd="1" destOrd="0" parTransId="{C29ADC2D-AECB-4932-8536-29DE51B6D5B5}" sibTransId="{67E290AD-8607-4F74-BBD3-3F886143D3AC}"/>
    <dgm:cxn modelId="{493088C3-6BCD-44FE-92C2-7A323B3CB505}" type="presOf" srcId="{F3DE74A2-C824-44EC-A4D5-DF5C2254EB39}" destId="{1957A3A6-3F38-4A29-94A4-91747487057A}" srcOrd="0" destOrd="0" presId="urn:microsoft.com/office/officeart/2018/5/layout/IconCircleLabelList"/>
    <dgm:cxn modelId="{2D617FC6-6BF4-4E4F-86E3-73F60223B0E8}" type="presOf" srcId="{FD0F33C7-D75C-40F3-98F4-EE59E8ECD1EC}" destId="{20CC2F0C-4797-4406-BE29-347BF03D45EE}" srcOrd="0" destOrd="0" presId="urn:microsoft.com/office/officeart/2018/5/layout/IconCircleLabelList"/>
    <dgm:cxn modelId="{05D65744-D39E-4456-927B-E01E3C5C4C3F}" type="presParOf" srcId="{20CC2F0C-4797-4406-BE29-347BF03D45EE}" destId="{1DA888FF-2E63-4FB1-9482-6069AA2FB9F6}" srcOrd="0" destOrd="0" presId="urn:microsoft.com/office/officeart/2018/5/layout/IconCircleLabelList"/>
    <dgm:cxn modelId="{7D269165-5AF4-4570-A2BF-4781E01792CA}" type="presParOf" srcId="{1DA888FF-2E63-4FB1-9482-6069AA2FB9F6}" destId="{06CACC4C-F74A-40FA-BAEA-9391AD454C9D}" srcOrd="0" destOrd="0" presId="urn:microsoft.com/office/officeart/2018/5/layout/IconCircleLabelList"/>
    <dgm:cxn modelId="{28E2A1AD-8835-4375-8681-AA027CD8EA5B}" type="presParOf" srcId="{1DA888FF-2E63-4FB1-9482-6069AA2FB9F6}" destId="{A2199B8A-E58B-4490-A67D-BD783770430A}" srcOrd="1" destOrd="0" presId="urn:microsoft.com/office/officeart/2018/5/layout/IconCircleLabelList"/>
    <dgm:cxn modelId="{3107A3B6-3FCB-4606-8EB1-33ABB374A280}" type="presParOf" srcId="{1DA888FF-2E63-4FB1-9482-6069AA2FB9F6}" destId="{D7721187-29B3-42E7-B698-D551EA6545A2}" srcOrd="2" destOrd="0" presId="urn:microsoft.com/office/officeart/2018/5/layout/IconCircleLabelList"/>
    <dgm:cxn modelId="{211B520C-3EC4-492E-B0DE-193C0C8AA9CE}" type="presParOf" srcId="{1DA888FF-2E63-4FB1-9482-6069AA2FB9F6}" destId="{1957A3A6-3F38-4A29-94A4-91747487057A}" srcOrd="3" destOrd="0" presId="urn:microsoft.com/office/officeart/2018/5/layout/IconCircleLabelList"/>
    <dgm:cxn modelId="{A8733378-0E23-483F-94D9-113BAAADB93F}" type="presParOf" srcId="{20CC2F0C-4797-4406-BE29-347BF03D45EE}" destId="{47C10862-446F-44C8-B120-9D72D53EA716}" srcOrd="1" destOrd="0" presId="urn:microsoft.com/office/officeart/2018/5/layout/IconCircleLabelList"/>
    <dgm:cxn modelId="{B8B20E6D-B7BB-4E4A-B02E-DBC29927A939}" type="presParOf" srcId="{20CC2F0C-4797-4406-BE29-347BF03D45EE}" destId="{767B699B-558C-4FB6-8B7D-0B39C7D4DA2D}" srcOrd="2" destOrd="0" presId="urn:microsoft.com/office/officeart/2018/5/layout/IconCircleLabelList"/>
    <dgm:cxn modelId="{16C7B445-6CE3-43D1-95E6-2FCF8FBC4DC9}" type="presParOf" srcId="{767B699B-558C-4FB6-8B7D-0B39C7D4DA2D}" destId="{E62DBB0E-C10D-4F64-A186-04A52035F978}" srcOrd="0" destOrd="0" presId="urn:microsoft.com/office/officeart/2018/5/layout/IconCircleLabelList"/>
    <dgm:cxn modelId="{1BA72530-D0F4-4E6F-8FC8-DC691B627528}" type="presParOf" srcId="{767B699B-558C-4FB6-8B7D-0B39C7D4DA2D}" destId="{64116944-3DFB-4CF0-B558-3E6CD7EAA543}" srcOrd="1" destOrd="0" presId="urn:microsoft.com/office/officeart/2018/5/layout/IconCircleLabelList"/>
    <dgm:cxn modelId="{EE97817F-FC2C-4F68-A791-1CFB6E4BD8C1}" type="presParOf" srcId="{767B699B-558C-4FB6-8B7D-0B39C7D4DA2D}" destId="{691D45CD-55F4-4C34-8BAC-64178C549B98}" srcOrd="2" destOrd="0" presId="urn:microsoft.com/office/officeart/2018/5/layout/IconCircleLabelList"/>
    <dgm:cxn modelId="{CA17140E-8CD2-4BE1-94C8-A69D9644C5CA}" type="presParOf" srcId="{767B699B-558C-4FB6-8B7D-0B39C7D4DA2D}" destId="{E4CCD24D-038F-4A3E-AF39-9FA01F2E9B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D8956F-60B8-4087-A09E-6F4BFE4D153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7950C1C-13C4-46CB-ABF1-346E0564DFCD}">
      <dgm:prSet/>
      <dgm:spPr/>
      <dgm:t>
        <a:bodyPr/>
        <a:lstStyle/>
        <a:p>
          <a:r>
            <a:rPr lang="en-US"/>
            <a:t>For performance reasons, it is recommended to attach a </a:t>
          </a:r>
          <a:r>
            <a:rPr lang="en-US" b="1" err="1">
              <a:hlinkClick xmlns:r="http://schemas.openxmlformats.org/officeDocument/2006/relationships" r:id="rId1"/>
            </a:rPr>
            <a:t>useState</a:t>
          </a:r>
          <a:r>
            <a:rPr lang="en-US" b="1">
              <a:hlinkClick xmlns:r="http://schemas.openxmlformats.org/officeDocument/2006/relationships" r:id="rId1"/>
            </a:rPr>
            <a:t> to each dynamic form component rather than having a single state</a:t>
          </a:r>
          <a:r>
            <a:rPr lang="en-US"/>
            <a:t>.</a:t>
          </a:r>
        </a:p>
      </dgm:t>
    </dgm:pt>
    <dgm:pt modelId="{96AF41BC-6D7B-4214-BD58-732F939551B8}" type="parTrans" cxnId="{986FB16A-9AAC-42B0-AD7A-3A2A2C0495B5}">
      <dgm:prSet/>
      <dgm:spPr/>
      <dgm:t>
        <a:bodyPr/>
        <a:lstStyle/>
        <a:p>
          <a:endParaRPr lang="en-US"/>
        </a:p>
      </dgm:t>
    </dgm:pt>
    <dgm:pt modelId="{E8E8A533-B5CA-409C-87B8-383D260BD9E1}" type="sibTrans" cxnId="{986FB16A-9AAC-42B0-AD7A-3A2A2C0495B5}">
      <dgm:prSet/>
      <dgm:spPr/>
      <dgm:t>
        <a:bodyPr/>
        <a:lstStyle/>
        <a:p>
          <a:endParaRPr lang="en-US"/>
        </a:p>
      </dgm:t>
    </dgm:pt>
    <dgm:pt modelId="{2405B555-F3D7-4C81-B256-6B0B3DCDFEFE}">
      <dgm:prSet/>
      <dgm:spPr/>
      <dgm:t>
        <a:bodyPr/>
        <a:lstStyle/>
        <a:p>
          <a:r>
            <a:rPr lang="en-US" b="1"/>
            <a:t>If the form validation logic is complex</a:t>
          </a:r>
          <a:r>
            <a:rPr lang="en-US"/>
            <a:t>, it is recommended to outsource the validation logic to a utility or use a solution based </a:t>
          </a:r>
          <a:r>
            <a:rPr lang="en-US" b="1"/>
            <a:t>on </a:t>
          </a:r>
          <a:r>
            <a:rPr lang="en-US" b="1" err="1"/>
            <a:t>Formik</a:t>
          </a:r>
          <a:r>
            <a:rPr lang="en-US" b="1"/>
            <a:t> and Yup</a:t>
          </a:r>
          <a:r>
            <a:rPr lang="en-US"/>
            <a:t>.</a:t>
          </a:r>
        </a:p>
      </dgm:t>
    </dgm:pt>
    <dgm:pt modelId="{2BFDA1C3-797A-448A-B403-F5BE59DEDB7A}" type="parTrans" cxnId="{E11218E4-B1C7-48C4-83E0-1C236D7D287F}">
      <dgm:prSet/>
      <dgm:spPr/>
      <dgm:t>
        <a:bodyPr/>
        <a:lstStyle/>
        <a:p>
          <a:endParaRPr lang="en-US"/>
        </a:p>
      </dgm:t>
    </dgm:pt>
    <dgm:pt modelId="{1A91945C-4A3A-45F7-8E1C-FAF0F66B5FC6}" type="sibTrans" cxnId="{E11218E4-B1C7-48C4-83E0-1C236D7D287F}">
      <dgm:prSet/>
      <dgm:spPr/>
      <dgm:t>
        <a:bodyPr/>
        <a:lstStyle/>
        <a:p>
          <a:endParaRPr lang="en-US"/>
        </a:p>
      </dgm:t>
    </dgm:pt>
    <dgm:pt modelId="{742E83B1-64DD-437D-8729-F5791503EEA4}">
      <dgm:prSet/>
      <dgm:spPr/>
      <dgm:t>
        <a:bodyPr/>
        <a:lstStyle/>
        <a:p>
          <a:r>
            <a:rPr lang="en-US"/>
            <a:t>Using Redux-Form is not recommended.</a:t>
          </a:r>
        </a:p>
      </dgm:t>
    </dgm:pt>
    <dgm:pt modelId="{443436EB-B283-4E4E-9459-4E325A988F35}" type="parTrans" cxnId="{FCF1E075-461F-419D-A458-3A386B52C796}">
      <dgm:prSet/>
      <dgm:spPr/>
      <dgm:t>
        <a:bodyPr/>
        <a:lstStyle/>
        <a:p>
          <a:endParaRPr lang="en-US"/>
        </a:p>
      </dgm:t>
    </dgm:pt>
    <dgm:pt modelId="{F20A4D47-3790-46E1-9FF7-9AFA6A16DD25}" type="sibTrans" cxnId="{FCF1E075-461F-419D-A458-3A386B52C796}">
      <dgm:prSet/>
      <dgm:spPr/>
      <dgm:t>
        <a:bodyPr/>
        <a:lstStyle/>
        <a:p>
          <a:endParaRPr lang="en-US"/>
        </a:p>
      </dgm:t>
    </dgm:pt>
    <dgm:pt modelId="{702FF37D-5986-4EBD-83C7-29A1AEDEF069}" type="pres">
      <dgm:prSet presAssocID="{85D8956F-60B8-4087-A09E-6F4BFE4D1539}" presName="vert0" presStyleCnt="0">
        <dgm:presLayoutVars>
          <dgm:dir/>
          <dgm:animOne val="branch"/>
          <dgm:animLvl val="lvl"/>
        </dgm:presLayoutVars>
      </dgm:prSet>
      <dgm:spPr/>
    </dgm:pt>
    <dgm:pt modelId="{6C6C2A6D-5DD0-4E19-951F-019A9853B7CE}" type="pres">
      <dgm:prSet presAssocID="{87950C1C-13C4-46CB-ABF1-346E0564DFCD}" presName="thickLine" presStyleLbl="alignNode1" presStyleIdx="0" presStyleCnt="3"/>
      <dgm:spPr/>
    </dgm:pt>
    <dgm:pt modelId="{4CAFE2AB-B1BB-4943-A615-AE0475A92459}" type="pres">
      <dgm:prSet presAssocID="{87950C1C-13C4-46CB-ABF1-346E0564DFCD}" presName="horz1" presStyleCnt="0"/>
      <dgm:spPr/>
    </dgm:pt>
    <dgm:pt modelId="{979D2B2E-1C35-4AF7-B087-10F6F58C96E0}" type="pres">
      <dgm:prSet presAssocID="{87950C1C-13C4-46CB-ABF1-346E0564DFCD}" presName="tx1" presStyleLbl="revTx" presStyleIdx="0" presStyleCnt="3"/>
      <dgm:spPr/>
    </dgm:pt>
    <dgm:pt modelId="{9DE36EBC-2106-4C27-8AA4-C9488FE629D2}" type="pres">
      <dgm:prSet presAssocID="{87950C1C-13C4-46CB-ABF1-346E0564DFCD}" presName="vert1" presStyleCnt="0"/>
      <dgm:spPr/>
    </dgm:pt>
    <dgm:pt modelId="{D0BD8AE6-8B28-4660-8BAC-7E5691AC79D0}" type="pres">
      <dgm:prSet presAssocID="{2405B555-F3D7-4C81-B256-6B0B3DCDFEFE}" presName="thickLine" presStyleLbl="alignNode1" presStyleIdx="1" presStyleCnt="3"/>
      <dgm:spPr/>
    </dgm:pt>
    <dgm:pt modelId="{B965A922-A56D-43D9-A9ED-03AF16FB42D9}" type="pres">
      <dgm:prSet presAssocID="{2405B555-F3D7-4C81-B256-6B0B3DCDFEFE}" presName="horz1" presStyleCnt="0"/>
      <dgm:spPr/>
    </dgm:pt>
    <dgm:pt modelId="{2E932D04-0566-45E0-BCC4-985383188AD8}" type="pres">
      <dgm:prSet presAssocID="{2405B555-F3D7-4C81-B256-6B0B3DCDFEFE}" presName="tx1" presStyleLbl="revTx" presStyleIdx="1" presStyleCnt="3"/>
      <dgm:spPr/>
    </dgm:pt>
    <dgm:pt modelId="{1AD17175-BDEF-47F7-8020-FABE70108C12}" type="pres">
      <dgm:prSet presAssocID="{2405B555-F3D7-4C81-B256-6B0B3DCDFEFE}" presName="vert1" presStyleCnt="0"/>
      <dgm:spPr/>
    </dgm:pt>
    <dgm:pt modelId="{EA0CAFCE-3E90-4AF4-8A23-C3D7421C8FB4}" type="pres">
      <dgm:prSet presAssocID="{742E83B1-64DD-437D-8729-F5791503EEA4}" presName="thickLine" presStyleLbl="alignNode1" presStyleIdx="2" presStyleCnt="3"/>
      <dgm:spPr/>
    </dgm:pt>
    <dgm:pt modelId="{851FDF1C-1D1A-4FED-AC1E-C48CA6C73377}" type="pres">
      <dgm:prSet presAssocID="{742E83B1-64DD-437D-8729-F5791503EEA4}" presName="horz1" presStyleCnt="0"/>
      <dgm:spPr/>
    </dgm:pt>
    <dgm:pt modelId="{D75C85E0-2D4E-439A-83E7-A31968046273}" type="pres">
      <dgm:prSet presAssocID="{742E83B1-64DD-437D-8729-F5791503EEA4}" presName="tx1" presStyleLbl="revTx" presStyleIdx="2" presStyleCnt="3"/>
      <dgm:spPr/>
    </dgm:pt>
    <dgm:pt modelId="{64974348-2E36-425E-8E28-1B9FA7555965}" type="pres">
      <dgm:prSet presAssocID="{742E83B1-64DD-437D-8729-F5791503EEA4}" presName="vert1" presStyleCnt="0"/>
      <dgm:spPr/>
    </dgm:pt>
  </dgm:ptLst>
  <dgm:cxnLst>
    <dgm:cxn modelId="{D0764A24-3793-4394-AE7B-9E4D3BF98811}" type="presOf" srcId="{85D8956F-60B8-4087-A09E-6F4BFE4D1539}" destId="{702FF37D-5986-4EBD-83C7-29A1AEDEF069}" srcOrd="0" destOrd="0" presId="urn:microsoft.com/office/officeart/2008/layout/LinedList"/>
    <dgm:cxn modelId="{2FE14942-BD3D-464B-9FC2-EDE7547D14C5}" type="presOf" srcId="{2405B555-F3D7-4C81-B256-6B0B3DCDFEFE}" destId="{2E932D04-0566-45E0-BCC4-985383188AD8}" srcOrd="0" destOrd="0" presId="urn:microsoft.com/office/officeart/2008/layout/LinedList"/>
    <dgm:cxn modelId="{986FB16A-9AAC-42B0-AD7A-3A2A2C0495B5}" srcId="{85D8956F-60B8-4087-A09E-6F4BFE4D1539}" destId="{87950C1C-13C4-46CB-ABF1-346E0564DFCD}" srcOrd="0" destOrd="0" parTransId="{96AF41BC-6D7B-4214-BD58-732F939551B8}" sibTransId="{E8E8A533-B5CA-409C-87B8-383D260BD9E1}"/>
    <dgm:cxn modelId="{FCF1E075-461F-419D-A458-3A386B52C796}" srcId="{85D8956F-60B8-4087-A09E-6F4BFE4D1539}" destId="{742E83B1-64DD-437D-8729-F5791503EEA4}" srcOrd="2" destOrd="0" parTransId="{443436EB-B283-4E4E-9459-4E325A988F35}" sibTransId="{F20A4D47-3790-46E1-9FF7-9AFA6A16DD25}"/>
    <dgm:cxn modelId="{96DE34BD-B45E-448E-8F4C-51DD3472C60A}" type="presOf" srcId="{87950C1C-13C4-46CB-ABF1-346E0564DFCD}" destId="{979D2B2E-1C35-4AF7-B087-10F6F58C96E0}" srcOrd="0" destOrd="0" presId="urn:microsoft.com/office/officeart/2008/layout/LinedList"/>
    <dgm:cxn modelId="{E11218E4-B1C7-48C4-83E0-1C236D7D287F}" srcId="{85D8956F-60B8-4087-A09E-6F4BFE4D1539}" destId="{2405B555-F3D7-4C81-B256-6B0B3DCDFEFE}" srcOrd="1" destOrd="0" parTransId="{2BFDA1C3-797A-448A-B403-F5BE59DEDB7A}" sibTransId="{1A91945C-4A3A-45F7-8E1C-FAF0F66B5FC6}"/>
    <dgm:cxn modelId="{7B0D4EF6-9F0D-4245-98D7-26B061D5682D}" type="presOf" srcId="{742E83B1-64DD-437D-8729-F5791503EEA4}" destId="{D75C85E0-2D4E-439A-83E7-A31968046273}" srcOrd="0" destOrd="0" presId="urn:microsoft.com/office/officeart/2008/layout/LinedList"/>
    <dgm:cxn modelId="{64428D2F-C865-4588-A009-3037CA777DD0}" type="presParOf" srcId="{702FF37D-5986-4EBD-83C7-29A1AEDEF069}" destId="{6C6C2A6D-5DD0-4E19-951F-019A9853B7CE}" srcOrd="0" destOrd="0" presId="urn:microsoft.com/office/officeart/2008/layout/LinedList"/>
    <dgm:cxn modelId="{EC318A09-FBE9-4A6C-ACF0-B66E61DE4E38}" type="presParOf" srcId="{702FF37D-5986-4EBD-83C7-29A1AEDEF069}" destId="{4CAFE2AB-B1BB-4943-A615-AE0475A92459}" srcOrd="1" destOrd="0" presId="urn:microsoft.com/office/officeart/2008/layout/LinedList"/>
    <dgm:cxn modelId="{479327BC-4278-4DC8-B023-BEEA35237DBD}" type="presParOf" srcId="{4CAFE2AB-B1BB-4943-A615-AE0475A92459}" destId="{979D2B2E-1C35-4AF7-B087-10F6F58C96E0}" srcOrd="0" destOrd="0" presId="urn:microsoft.com/office/officeart/2008/layout/LinedList"/>
    <dgm:cxn modelId="{EEC27F84-AF6A-4088-B706-F7EFF9ACFC41}" type="presParOf" srcId="{4CAFE2AB-B1BB-4943-A615-AE0475A92459}" destId="{9DE36EBC-2106-4C27-8AA4-C9488FE629D2}" srcOrd="1" destOrd="0" presId="urn:microsoft.com/office/officeart/2008/layout/LinedList"/>
    <dgm:cxn modelId="{166BA81A-1373-4BB1-A643-36624B49E950}" type="presParOf" srcId="{702FF37D-5986-4EBD-83C7-29A1AEDEF069}" destId="{D0BD8AE6-8B28-4660-8BAC-7E5691AC79D0}" srcOrd="2" destOrd="0" presId="urn:microsoft.com/office/officeart/2008/layout/LinedList"/>
    <dgm:cxn modelId="{032C4F10-C4E0-4D29-8FE1-0FDAA02C2DD1}" type="presParOf" srcId="{702FF37D-5986-4EBD-83C7-29A1AEDEF069}" destId="{B965A922-A56D-43D9-A9ED-03AF16FB42D9}" srcOrd="3" destOrd="0" presId="urn:microsoft.com/office/officeart/2008/layout/LinedList"/>
    <dgm:cxn modelId="{661EB402-0FA6-41D0-A384-2FBD3C997D10}" type="presParOf" srcId="{B965A922-A56D-43D9-A9ED-03AF16FB42D9}" destId="{2E932D04-0566-45E0-BCC4-985383188AD8}" srcOrd="0" destOrd="0" presId="urn:microsoft.com/office/officeart/2008/layout/LinedList"/>
    <dgm:cxn modelId="{4F8993B9-461C-444B-B5DA-4AB48729F162}" type="presParOf" srcId="{B965A922-A56D-43D9-A9ED-03AF16FB42D9}" destId="{1AD17175-BDEF-47F7-8020-FABE70108C12}" srcOrd="1" destOrd="0" presId="urn:microsoft.com/office/officeart/2008/layout/LinedList"/>
    <dgm:cxn modelId="{146E5BBD-D20E-4833-A23C-29AEC9D2B5F6}" type="presParOf" srcId="{702FF37D-5986-4EBD-83C7-29A1AEDEF069}" destId="{EA0CAFCE-3E90-4AF4-8A23-C3D7421C8FB4}" srcOrd="4" destOrd="0" presId="urn:microsoft.com/office/officeart/2008/layout/LinedList"/>
    <dgm:cxn modelId="{83B683F5-3B97-44C2-B959-E8E7D43D6F92}" type="presParOf" srcId="{702FF37D-5986-4EBD-83C7-29A1AEDEF069}" destId="{851FDF1C-1D1A-4FED-AC1E-C48CA6C73377}" srcOrd="5" destOrd="0" presId="urn:microsoft.com/office/officeart/2008/layout/LinedList"/>
    <dgm:cxn modelId="{6F8A37A6-C836-4B1A-A73D-3D7D812AC115}" type="presParOf" srcId="{851FDF1C-1D1A-4FED-AC1E-C48CA6C73377}" destId="{D75C85E0-2D4E-439A-83E7-A31968046273}" srcOrd="0" destOrd="0" presId="urn:microsoft.com/office/officeart/2008/layout/LinedList"/>
    <dgm:cxn modelId="{F6F6E105-140F-431D-8001-3803CD931882}" type="presParOf" srcId="{851FDF1C-1D1A-4FED-AC1E-C48CA6C73377}" destId="{64974348-2E36-425E-8E28-1B9FA75559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C419B8-785D-495F-A6EB-BF0EE4C4E5B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3068D5-452D-4A01-8A3B-C236B55BAA6E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>
              <a:solidFill>
                <a:srgbClr val="FF0000"/>
              </a:solidFill>
            </a:rPr>
            <a:t>Dont’: </a:t>
          </a:r>
          <a:r>
            <a:rPr lang="en-US"/>
            <a:t>Large form</a:t>
          </a:r>
          <a:r>
            <a:rPr lang="fr-FR"/>
            <a:t>.</a:t>
          </a:r>
          <a:endParaRPr lang="en-US"/>
        </a:p>
      </dgm:t>
    </dgm:pt>
    <dgm:pt modelId="{D0647D69-A97F-499C-A9D4-A2070762B9C5}" type="parTrans" cxnId="{E04512D0-91C9-4710-BE28-1434243ED16D}">
      <dgm:prSet/>
      <dgm:spPr/>
      <dgm:t>
        <a:bodyPr/>
        <a:lstStyle/>
        <a:p>
          <a:endParaRPr lang="en-US"/>
        </a:p>
      </dgm:t>
    </dgm:pt>
    <dgm:pt modelId="{167AB9F3-639F-4158-9152-A4772A87954C}" type="sibTrans" cxnId="{E04512D0-91C9-4710-BE28-1434243ED16D}">
      <dgm:prSet/>
      <dgm:spPr/>
      <dgm:t>
        <a:bodyPr/>
        <a:lstStyle/>
        <a:p>
          <a:endParaRPr lang="en-US"/>
        </a:p>
      </dgm:t>
    </dgm:pt>
    <dgm:pt modelId="{DE1695D0-9A2B-4077-BB1F-886C429FA0D0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>
              <a:solidFill>
                <a:srgbClr val="00B050"/>
              </a:solidFill>
            </a:rPr>
            <a:t>Do: </a:t>
          </a:r>
          <a:r>
            <a:rPr lang="en-US"/>
            <a:t>Split, Locate state and lazy load if needed</a:t>
          </a:r>
          <a:r>
            <a:rPr lang="fr-FR"/>
            <a:t>.</a:t>
          </a:r>
          <a:endParaRPr lang="en-US"/>
        </a:p>
      </dgm:t>
    </dgm:pt>
    <dgm:pt modelId="{1855697D-C630-4C00-9F78-A0EE0695AA81}" type="parTrans" cxnId="{51172876-EC22-4684-8420-25AE376CA034}">
      <dgm:prSet/>
      <dgm:spPr/>
      <dgm:t>
        <a:bodyPr/>
        <a:lstStyle/>
        <a:p>
          <a:endParaRPr lang="en-US"/>
        </a:p>
      </dgm:t>
    </dgm:pt>
    <dgm:pt modelId="{2553446F-A308-4338-BFAF-C53C672ACBDE}" type="sibTrans" cxnId="{51172876-EC22-4684-8420-25AE376CA034}">
      <dgm:prSet/>
      <dgm:spPr/>
      <dgm:t>
        <a:bodyPr/>
        <a:lstStyle/>
        <a:p>
          <a:endParaRPr lang="en-US"/>
        </a:p>
      </dgm:t>
    </dgm:pt>
    <dgm:pt modelId="{0C4A95B7-2030-4770-9950-D9A3DF5B70E9}" type="pres">
      <dgm:prSet presAssocID="{29C419B8-785D-495F-A6EB-BF0EE4C4E5B9}" presName="root" presStyleCnt="0">
        <dgm:presLayoutVars>
          <dgm:dir/>
          <dgm:resizeHandles val="exact"/>
        </dgm:presLayoutVars>
      </dgm:prSet>
      <dgm:spPr/>
    </dgm:pt>
    <dgm:pt modelId="{4592E44F-6301-4ACE-93FC-EDA64B362452}" type="pres">
      <dgm:prSet presAssocID="{8E3068D5-452D-4A01-8A3B-C236B55BAA6E}" presName="compNode" presStyleCnt="0"/>
      <dgm:spPr/>
    </dgm:pt>
    <dgm:pt modelId="{B8DBEEC9-7AAF-4730-AA73-F75883E34CD1}" type="pres">
      <dgm:prSet presAssocID="{8E3068D5-452D-4A01-8A3B-C236B55BAA6E}" presName="bgRect" presStyleLbl="bgShp" presStyleIdx="0" presStyleCnt="2"/>
      <dgm:spPr/>
    </dgm:pt>
    <dgm:pt modelId="{D05AA1B9-1E85-4FB5-BDE0-BEFCC6DB0ACE}" type="pres">
      <dgm:prSet presAssocID="{8E3068D5-452D-4A01-8A3B-C236B55BAA6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93FA00DE-F73C-417A-9FB1-FC17380E5F93}" type="pres">
      <dgm:prSet presAssocID="{8E3068D5-452D-4A01-8A3B-C236B55BAA6E}" presName="spaceRect" presStyleCnt="0"/>
      <dgm:spPr/>
    </dgm:pt>
    <dgm:pt modelId="{5C96D2E3-B989-4ADA-B801-E0F390BEE745}" type="pres">
      <dgm:prSet presAssocID="{8E3068D5-452D-4A01-8A3B-C236B55BAA6E}" presName="parTx" presStyleLbl="revTx" presStyleIdx="0" presStyleCnt="2">
        <dgm:presLayoutVars>
          <dgm:chMax val="0"/>
          <dgm:chPref val="0"/>
        </dgm:presLayoutVars>
      </dgm:prSet>
      <dgm:spPr/>
    </dgm:pt>
    <dgm:pt modelId="{E23BBE23-08AD-453B-8153-FA341224C3B2}" type="pres">
      <dgm:prSet presAssocID="{167AB9F3-639F-4158-9152-A4772A87954C}" presName="sibTrans" presStyleCnt="0"/>
      <dgm:spPr/>
    </dgm:pt>
    <dgm:pt modelId="{3B55C2B6-EDCC-4371-A636-AEA322809C3F}" type="pres">
      <dgm:prSet presAssocID="{DE1695D0-9A2B-4077-BB1F-886C429FA0D0}" presName="compNode" presStyleCnt="0"/>
      <dgm:spPr/>
    </dgm:pt>
    <dgm:pt modelId="{68E8887B-3CD2-49D2-9383-887946C6F381}" type="pres">
      <dgm:prSet presAssocID="{DE1695D0-9A2B-4077-BB1F-886C429FA0D0}" presName="bgRect" presStyleLbl="bgShp" presStyleIdx="1" presStyleCnt="2"/>
      <dgm:spPr/>
    </dgm:pt>
    <dgm:pt modelId="{1428E4DC-C9D3-487F-8C74-38402A20A61F}" type="pres">
      <dgm:prSet presAssocID="{DE1695D0-9A2B-4077-BB1F-886C429FA0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rgement"/>
        </a:ext>
      </dgm:extLst>
    </dgm:pt>
    <dgm:pt modelId="{A6679F22-8478-4B6F-9DC7-CAF2A968A814}" type="pres">
      <dgm:prSet presAssocID="{DE1695D0-9A2B-4077-BB1F-886C429FA0D0}" presName="spaceRect" presStyleCnt="0"/>
      <dgm:spPr/>
    </dgm:pt>
    <dgm:pt modelId="{BD79508D-7F83-4E46-B89C-E4C65B58326B}" type="pres">
      <dgm:prSet presAssocID="{DE1695D0-9A2B-4077-BB1F-886C429FA0D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C08239-2049-4F5B-8C3B-EE711EA862E3}" type="presOf" srcId="{29C419B8-785D-495F-A6EB-BF0EE4C4E5B9}" destId="{0C4A95B7-2030-4770-9950-D9A3DF5B70E9}" srcOrd="0" destOrd="0" presId="urn:microsoft.com/office/officeart/2018/2/layout/IconVerticalSolidList"/>
    <dgm:cxn modelId="{19E49641-C79D-4C38-8C6A-78849946B78C}" type="presOf" srcId="{DE1695D0-9A2B-4077-BB1F-886C429FA0D0}" destId="{BD79508D-7F83-4E46-B89C-E4C65B58326B}" srcOrd="0" destOrd="0" presId="urn:microsoft.com/office/officeart/2018/2/layout/IconVerticalSolidList"/>
    <dgm:cxn modelId="{520C9471-03A5-4399-BF1D-B51F7FBB1803}" type="presOf" srcId="{8E3068D5-452D-4A01-8A3B-C236B55BAA6E}" destId="{5C96D2E3-B989-4ADA-B801-E0F390BEE745}" srcOrd="0" destOrd="0" presId="urn:microsoft.com/office/officeart/2018/2/layout/IconVerticalSolidList"/>
    <dgm:cxn modelId="{51172876-EC22-4684-8420-25AE376CA034}" srcId="{29C419B8-785D-495F-A6EB-BF0EE4C4E5B9}" destId="{DE1695D0-9A2B-4077-BB1F-886C429FA0D0}" srcOrd="1" destOrd="0" parTransId="{1855697D-C630-4C00-9F78-A0EE0695AA81}" sibTransId="{2553446F-A308-4338-BFAF-C53C672ACBDE}"/>
    <dgm:cxn modelId="{E04512D0-91C9-4710-BE28-1434243ED16D}" srcId="{29C419B8-785D-495F-A6EB-BF0EE4C4E5B9}" destId="{8E3068D5-452D-4A01-8A3B-C236B55BAA6E}" srcOrd="0" destOrd="0" parTransId="{D0647D69-A97F-499C-A9D4-A2070762B9C5}" sibTransId="{167AB9F3-639F-4158-9152-A4772A87954C}"/>
    <dgm:cxn modelId="{3CA6BB77-6F8B-4531-A6C4-4C94AE1CCE47}" type="presParOf" srcId="{0C4A95B7-2030-4770-9950-D9A3DF5B70E9}" destId="{4592E44F-6301-4ACE-93FC-EDA64B362452}" srcOrd="0" destOrd="0" presId="urn:microsoft.com/office/officeart/2018/2/layout/IconVerticalSolidList"/>
    <dgm:cxn modelId="{1B3C6BD9-7117-42D8-96C2-AEC143D89FCE}" type="presParOf" srcId="{4592E44F-6301-4ACE-93FC-EDA64B362452}" destId="{B8DBEEC9-7AAF-4730-AA73-F75883E34CD1}" srcOrd="0" destOrd="0" presId="urn:microsoft.com/office/officeart/2018/2/layout/IconVerticalSolidList"/>
    <dgm:cxn modelId="{49EA531F-7DC1-4755-9AC1-3C15E9C336DF}" type="presParOf" srcId="{4592E44F-6301-4ACE-93FC-EDA64B362452}" destId="{D05AA1B9-1E85-4FB5-BDE0-BEFCC6DB0ACE}" srcOrd="1" destOrd="0" presId="urn:microsoft.com/office/officeart/2018/2/layout/IconVerticalSolidList"/>
    <dgm:cxn modelId="{0684D02E-5D5D-40E1-A728-CA5A1AE13846}" type="presParOf" srcId="{4592E44F-6301-4ACE-93FC-EDA64B362452}" destId="{93FA00DE-F73C-417A-9FB1-FC17380E5F93}" srcOrd="2" destOrd="0" presId="urn:microsoft.com/office/officeart/2018/2/layout/IconVerticalSolidList"/>
    <dgm:cxn modelId="{48EF43D7-4709-4C2E-B7B2-1F483F8D440B}" type="presParOf" srcId="{4592E44F-6301-4ACE-93FC-EDA64B362452}" destId="{5C96D2E3-B989-4ADA-B801-E0F390BEE745}" srcOrd="3" destOrd="0" presId="urn:microsoft.com/office/officeart/2018/2/layout/IconVerticalSolidList"/>
    <dgm:cxn modelId="{049BADE3-01C5-47F1-AF11-061C92AA87E9}" type="presParOf" srcId="{0C4A95B7-2030-4770-9950-D9A3DF5B70E9}" destId="{E23BBE23-08AD-453B-8153-FA341224C3B2}" srcOrd="1" destOrd="0" presId="urn:microsoft.com/office/officeart/2018/2/layout/IconVerticalSolidList"/>
    <dgm:cxn modelId="{48B1C996-AD40-4D75-A5F5-51EE2EE753D6}" type="presParOf" srcId="{0C4A95B7-2030-4770-9950-D9A3DF5B70E9}" destId="{3B55C2B6-EDCC-4371-A636-AEA322809C3F}" srcOrd="2" destOrd="0" presId="urn:microsoft.com/office/officeart/2018/2/layout/IconVerticalSolidList"/>
    <dgm:cxn modelId="{4C28F2F6-A0DC-4A4E-BA21-2D6751553F40}" type="presParOf" srcId="{3B55C2B6-EDCC-4371-A636-AEA322809C3F}" destId="{68E8887B-3CD2-49D2-9383-887946C6F381}" srcOrd="0" destOrd="0" presId="urn:microsoft.com/office/officeart/2018/2/layout/IconVerticalSolidList"/>
    <dgm:cxn modelId="{EBA6EB4C-91E9-4C64-B21B-3D368CFA8E9B}" type="presParOf" srcId="{3B55C2B6-EDCC-4371-A636-AEA322809C3F}" destId="{1428E4DC-C9D3-487F-8C74-38402A20A61F}" srcOrd="1" destOrd="0" presId="urn:microsoft.com/office/officeart/2018/2/layout/IconVerticalSolidList"/>
    <dgm:cxn modelId="{9438C9E4-0D61-43C0-B842-0B0A2150BA53}" type="presParOf" srcId="{3B55C2B6-EDCC-4371-A636-AEA322809C3F}" destId="{A6679F22-8478-4B6F-9DC7-CAF2A968A814}" srcOrd="2" destOrd="0" presId="urn:microsoft.com/office/officeart/2018/2/layout/IconVerticalSolidList"/>
    <dgm:cxn modelId="{D81940E3-74E7-4567-9613-109957A2AA8C}" type="presParOf" srcId="{3B55C2B6-EDCC-4371-A636-AEA322809C3F}" destId="{BD79508D-7F83-4E46-B89C-E4C65B5832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0567E-3FFF-4596-A386-90C114E49C51}">
      <dsp:nvSpPr>
        <dsp:cNvPr id="0" name=""/>
        <dsp:cNvSpPr/>
      </dsp:nvSpPr>
      <dsp:spPr>
        <a:xfrm>
          <a:off x="0" y="335837"/>
          <a:ext cx="6809798" cy="142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16" tIns="229108" rIns="52851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Web Page Overview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React Composition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React Components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React Components Types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/>
            <a:t>Presentational</a:t>
          </a:r>
          <a:r>
            <a:rPr lang="fr-FR" sz="1100" kern="1200"/>
            <a:t> Components 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Container Components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React state &amp; </a:t>
          </a:r>
          <a:r>
            <a:rPr lang="fr-FR" sz="1100" kern="1200" err="1"/>
            <a:t>props</a:t>
          </a:r>
          <a:endParaRPr lang="en-US" sz="1100" kern="1200"/>
        </a:p>
      </dsp:txBody>
      <dsp:txXfrm>
        <a:off x="0" y="335837"/>
        <a:ext cx="6809798" cy="1420650"/>
      </dsp:txXfrm>
    </dsp:sp>
    <dsp:sp modelId="{5ECC0705-1EBA-4973-B660-19B895EDA61D}">
      <dsp:nvSpPr>
        <dsp:cNvPr id="0" name=""/>
        <dsp:cNvSpPr/>
      </dsp:nvSpPr>
      <dsp:spPr>
        <a:xfrm>
          <a:off x="340489" y="173477"/>
          <a:ext cx="4766858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76" tIns="0" rIns="1801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React : an </a:t>
          </a:r>
          <a:r>
            <a:rPr lang="fr-FR" sz="1100" kern="1200" err="1"/>
            <a:t>outside</a:t>
          </a:r>
          <a:r>
            <a:rPr lang="fr-FR" sz="1100" kern="1200"/>
            <a:t> </a:t>
          </a:r>
          <a:r>
            <a:rPr lang="fr-FR" sz="1100" kern="1200" err="1"/>
            <a:t>view</a:t>
          </a:r>
          <a:endParaRPr lang="en-US" sz="1100" kern="1200"/>
        </a:p>
      </dsp:txBody>
      <dsp:txXfrm>
        <a:off x="356341" y="189329"/>
        <a:ext cx="4735154" cy="293016"/>
      </dsp:txXfrm>
    </dsp:sp>
    <dsp:sp modelId="{FB0D696A-DA05-4C65-A212-FDFA416FA305}">
      <dsp:nvSpPr>
        <dsp:cNvPr id="0" name=""/>
        <dsp:cNvSpPr/>
      </dsp:nvSpPr>
      <dsp:spPr>
        <a:xfrm>
          <a:off x="0" y="1978248"/>
          <a:ext cx="6809798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30843"/>
              <a:satOff val="373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16" tIns="229108" rIns="52851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React Life Cycle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React virtual DOM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Top Down Data Flow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One way data binding</a:t>
          </a:r>
        </a:p>
      </dsp:txBody>
      <dsp:txXfrm>
        <a:off x="0" y="1978248"/>
        <a:ext cx="6809798" cy="935550"/>
      </dsp:txXfrm>
    </dsp:sp>
    <dsp:sp modelId="{5025D4A9-AFEF-4426-AEF6-6E5E88EC83CD}">
      <dsp:nvSpPr>
        <dsp:cNvPr id="0" name=""/>
        <dsp:cNvSpPr/>
      </dsp:nvSpPr>
      <dsp:spPr>
        <a:xfrm>
          <a:off x="340489" y="1815888"/>
          <a:ext cx="4766858" cy="324720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76" tIns="0" rIns="1801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React : an </a:t>
          </a:r>
          <a:r>
            <a:rPr lang="fr-FR" sz="1100" kern="1200" err="1"/>
            <a:t>inside</a:t>
          </a:r>
          <a:r>
            <a:rPr lang="fr-FR" sz="1100" kern="1200"/>
            <a:t> </a:t>
          </a:r>
          <a:r>
            <a:rPr lang="fr-FR" sz="1100" kern="1200" err="1"/>
            <a:t>view</a:t>
          </a:r>
          <a:endParaRPr lang="en-US" sz="1100" kern="1200"/>
        </a:p>
      </dsp:txBody>
      <dsp:txXfrm>
        <a:off x="356341" y="1831740"/>
        <a:ext cx="4735154" cy="293016"/>
      </dsp:txXfrm>
    </dsp:sp>
    <dsp:sp modelId="{24EA4DF5-4465-4DC0-8A14-613402C88379}">
      <dsp:nvSpPr>
        <dsp:cNvPr id="0" name=""/>
        <dsp:cNvSpPr/>
      </dsp:nvSpPr>
      <dsp:spPr>
        <a:xfrm>
          <a:off x="0" y="3135558"/>
          <a:ext cx="6809798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1BA1B-CACD-4CCE-B439-5A2B35E80080}">
      <dsp:nvSpPr>
        <dsp:cNvPr id="0" name=""/>
        <dsp:cNvSpPr/>
      </dsp:nvSpPr>
      <dsp:spPr>
        <a:xfrm>
          <a:off x="340489" y="2973198"/>
          <a:ext cx="4766858" cy="32472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76" tIns="0" rIns="1801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React DO &amp; DON’T</a:t>
          </a:r>
          <a:endParaRPr lang="en-US" sz="1100" kern="1200"/>
        </a:p>
      </dsp:txBody>
      <dsp:txXfrm>
        <a:off x="356341" y="2989050"/>
        <a:ext cx="4735154" cy="293016"/>
      </dsp:txXfrm>
    </dsp:sp>
    <dsp:sp modelId="{5F1CDBF3-09D7-4B63-9494-344E0AA4512E}">
      <dsp:nvSpPr>
        <dsp:cNvPr id="0" name=""/>
        <dsp:cNvSpPr/>
      </dsp:nvSpPr>
      <dsp:spPr>
        <a:xfrm>
          <a:off x="0" y="3634518"/>
          <a:ext cx="6809798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992530"/>
              <a:satOff val="1119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16" tIns="229108" rIns="52851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err="1"/>
            <a:t>Conditional</a:t>
          </a:r>
          <a:r>
            <a:rPr lang="fr-FR" sz="1100" kern="1200"/>
            <a:t> Rendering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err="1"/>
            <a:t>Error</a:t>
          </a:r>
          <a:r>
            <a:rPr lang="fr-FR" sz="1100" kern="1200"/>
            <a:t> </a:t>
          </a:r>
          <a:r>
            <a:rPr lang="fr-FR" sz="1100" kern="1200" err="1"/>
            <a:t>Boundary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/>
            <a:t>Lazy Routes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err="1"/>
            <a:t>Lazy</a:t>
          </a:r>
          <a:r>
            <a:rPr lang="fr-FR" sz="1100" kern="1200"/>
            <a:t> Component</a:t>
          </a:r>
          <a:endParaRPr lang="en-US" sz="1100" kern="1200"/>
        </a:p>
      </dsp:txBody>
      <dsp:txXfrm>
        <a:off x="0" y="3634518"/>
        <a:ext cx="6809798" cy="935550"/>
      </dsp:txXfrm>
    </dsp:sp>
    <dsp:sp modelId="{44C4C078-18DF-4288-BC42-A499B45CA1FE}">
      <dsp:nvSpPr>
        <dsp:cNvPr id="0" name=""/>
        <dsp:cNvSpPr/>
      </dsp:nvSpPr>
      <dsp:spPr>
        <a:xfrm>
          <a:off x="340489" y="3472158"/>
          <a:ext cx="4766858" cy="324720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76" tIns="0" rIns="1801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React Tips</a:t>
          </a:r>
          <a:endParaRPr lang="en-US" sz="1100" kern="1200"/>
        </a:p>
      </dsp:txBody>
      <dsp:txXfrm>
        <a:off x="356341" y="3488010"/>
        <a:ext cx="4735154" cy="293016"/>
      </dsp:txXfrm>
    </dsp:sp>
    <dsp:sp modelId="{E6442952-1BC7-484D-9A99-CCAA30A63E1A}">
      <dsp:nvSpPr>
        <dsp:cNvPr id="0" name=""/>
        <dsp:cNvSpPr/>
      </dsp:nvSpPr>
      <dsp:spPr>
        <a:xfrm>
          <a:off x="0" y="4791828"/>
          <a:ext cx="6809798" cy="450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516" tIns="229108" rIns="52851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err="1"/>
            <a:t>Thinking</a:t>
          </a:r>
          <a:r>
            <a:rPr lang="fr-FR" sz="1100" kern="1200"/>
            <a:t> in React</a:t>
          </a:r>
          <a:endParaRPr lang="en-US" sz="1100" kern="1200"/>
        </a:p>
      </dsp:txBody>
      <dsp:txXfrm>
        <a:off x="0" y="4791828"/>
        <a:ext cx="6809798" cy="450450"/>
      </dsp:txXfrm>
    </dsp:sp>
    <dsp:sp modelId="{5B5B4520-D88B-4A36-9845-505483E6B1DB}">
      <dsp:nvSpPr>
        <dsp:cNvPr id="0" name=""/>
        <dsp:cNvSpPr/>
      </dsp:nvSpPr>
      <dsp:spPr>
        <a:xfrm>
          <a:off x="340489" y="4629468"/>
          <a:ext cx="4766858" cy="32472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76" tIns="0" rIns="18017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err="1"/>
            <a:t>Practical</a:t>
          </a:r>
          <a:r>
            <a:rPr lang="fr-FR" sz="1100" kern="1200"/>
            <a:t> </a:t>
          </a:r>
          <a:r>
            <a:rPr lang="fr-FR" sz="1100" kern="1200" err="1"/>
            <a:t>example</a:t>
          </a:r>
          <a:endParaRPr lang="en-US" sz="1100" kern="1200"/>
        </a:p>
      </dsp:txBody>
      <dsp:txXfrm>
        <a:off x="356341" y="4645320"/>
        <a:ext cx="4735154" cy="2930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D3E24-6573-46A7-A2E4-DBB9599A77AD}">
      <dsp:nvSpPr>
        <dsp:cNvPr id="0" name=""/>
        <dsp:cNvSpPr/>
      </dsp:nvSpPr>
      <dsp:spPr>
        <a:xfrm>
          <a:off x="0" y="60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A98BB-8D2B-4BFC-8F0A-877D9841E614}">
      <dsp:nvSpPr>
        <dsp:cNvPr id="0" name=""/>
        <dsp:cNvSpPr/>
      </dsp:nvSpPr>
      <dsp:spPr>
        <a:xfrm>
          <a:off x="425232" y="316889"/>
          <a:ext cx="773150" cy="773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EA936-B818-458C-B991-8C0E9C82A374}">
      <dsp:nvSpPr>
        <dsp:cNvPr id="0" name=""/>
        <dsp:cNvSpPr/>
      </dsp:nvSpPr>
      <dsp:spPr>
        <a:xfrm>
          <a:off x="1623616" y="60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use of LocalStorage is not allowed.</a:t>
          </a:r>
        </a:p>
      </dsp:txBody>
      <dsp:txXfrm>
        <a:off x="1623616" y="600"/>
        <a:ext cx="4018358" cy="1405728"/>
      </dsp:txXfrm>
    </dsp:sp>
    <dsp:sp modelId="{4066C687-B84F-41CE-A263-07EAA47A72AE}">
      <dsp:nvSpPr>
        <dsp:cNvPr id="0" name=""/>
        <dsp:cNvSpPr/>
      </dsp:nvSpPr>
      <dsp:spPr>
        <a:xfrm>
          <a:off x="0" y="175776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737F4-F1CD-47BA-91F3-F987AE968083}">
      <dsp:nvSpPr>
        <dsp:cNvPr id="0" name=""/>
        <dsp:cNvSpPr/>
      </dsp:nvSpPr>
      <dsp:spPr>
        <a:xfrm>
          <a:off x="425232" y="2074049"/>
          <a:ext cx="773150" cy="773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94BD2-5DB8-4ECB-90F6-527F17CA5B17}">
      <dsp:nvSpPr>
        <dsp:cNvPr id="0" name=""/>
        <dsp:cNvSpPr/>
      </dsp:nvSpPr>
      <dsp:spPr>
        <a:xfrm>
          <a:off x="1623616" y="175776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use of cookie and session is not allowed.</a:t>
          </a:r>
        </a:p>
      </dsp:txBody>
      <dsp:txXfrm>
        <a:off x="1623616" y="1757760"/>
        <a:ext cx="4018358" cy="1405728"/>
      </dsp:txXfrm>
    </dsp:sp>
    <dsp:sp modelId="{8B947043-0DF8-4C35-89FA-7772CF1F3D4A}">
      <dsp:nvSpPr>
        <dsp:cNvPr id="0" name=""/>
        <dsp:cNvSpPr/>
      </dsp:nvSpPr>
      <dsp:spPr>
        <a:xfrm>
          <a:off x="0" y="3514921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3E22A-033E-4EBB-A704-00FEF77D95C7}">
      <dsp:nvSpPr>
        <dsp:cNvPr id="0" name=""/>
        <dsp:cNvSpPr/>
      </dsp:nvSpPr>
      <dsp:spPr>
        <a:xfrm>
          <a:off x="425232" y="3831209"/>
          <a:ext cx="773150" cy="773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87737-8994-4A35-BC87-35B4021A31FE}">
      <dsp:nvSpPr>
        <dsp:cNvPr id="0" name=""/>
        <dsp:cNvSpPr/>
      </dsp:nvSpPr>
      <dsp:spPr>
        <a:xfrm>
          <a:off x="1623616" y="3514921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BFF is used to cache temporary data.</a:t>
          </a:r>
        </a:p>
      </dsp:txBody>
      <dsp:txXfrm>
        <a:off x="1623616" y="3514921"/>
        <a:ext cx="4018358" cy="14057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90AED-056B-442F-BAA2-50E2319C3138}">
      <dsp:nvSpPr>
        <dsp:cNvPr id="0" name=""/>
        <dsp:cNvSpPr/>
      </dsp:nvSpPr>
      <dsp:spPr>
        <a:xfrm>
          <a:off x="0" y="23788"/>
          <a:ext cx="4389120" cy="12467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Routing should not be done at the render level.</a:t>
          </a:r>
        </a:p>
      </dsp:txBody>
      <dsp:txXfrm>
        <a:off x="60863" y="84651"/>
        <a:ext cx="4267394" cy="1125055"/>
      </dsp:txXfrm>
    </dsp:sp>
    <dsp:sp modelId="{FC5AE645-6C84-43A1-BB1E-AC85FC8620AF}">
      <dsp:nvSpPr>
        <dsp:cNvPr id="0" name=""/>
        <dsp:cNvSpPr/>
      </dsp:nvSpPr>
      <dsp:spPr>
        <a:xfrm>
          <a:off x="0" y="1342569"/>
          <a:ext cx="4389120" cy="12467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call to http services should not be made at the render level.</a:t>
          </a:r>
        </a:p>
      </dsp:txBody>
      <dsp:txXfrm>
        <a:off x="60863" y="1403432"/>
        <a:ext cx="4267394" cy="1125055"/>
      </dsp:txXfrm>
    </dsp:sp>
    <dsp:sp modelId="{55A2EE61-EA7D-4CDD-A6A0-03398F5E67CA}">
      <dsp:nvSpPr>
        <dsp:cNvPr id="0" name=""/>
        <dsp:cNvSpPr/>
      </dsp:nvSpPr>
      <dsp:spPr>
        <a:xfrm>
          <a:off x="0" y="2661350"/>
          <a:ext cx="4389120" cy="12467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Instead, use </a:t>
          </a:r>
          <a:r>
            <a:rPr lang="en-US" sz="2500" kern="1200" err="1"/>
            <a:t>componentDidUpdate</a:t>
          </a:r>
          <a:r>
            <a:rPr lang="en-US" sz="2500" kern="1200"/>
            <a:t> or </a:t>
          </a:r>
          <a:r>
            <a:rPr lang="en-US" sz="2500" kern="1200" err="1"/>
            <a:t>componentDidMount</a:t>
          </a:r>
          <a:r>
            <a:rPr lang="en-US" sz="2500" kern="1200"/>
            <a:t>.</a:t>
          </a:r>
        </a:p>
      </dsp:txBody>
      <dsp:txXfrm>
        <a:off x="60863" y="2722213"/>
        <a:ext cx="4267394" cy="11250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90AAF-F44B-4A90-98A1-CB193966E812}">
      <dsp:nvSpPr>
        <dsp:cNvPr id="0" name=""/>
        <dsp:cNvSpPr/>
      </dsp:nvSpPr>
      <dsp:spPr>
        <a:xfrm>
          <a:off x="0" y="0"/>
          <a:ext cx="4375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4D0C2-0199-47AB-ADE5-94C8B5130356}">
      <dsp:nvSpPr>
        <dsp:cNvPr id="0" name=""/>
        <dsp:cNvSpPr/>
      </dsp:nvSpPr>
      <dsp:spPr>
        <a:xfrm>
          <a:off x="0" y="0"/>
          <a:ext cx="4375674" cy="201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>
              <a:solidFill>
                <a:srgbClr val="FF0000"/>
              </a:solidFill>
            </a:rPr>
            <a:t>Dont’: </a:t>
          </a:r>
          <a:r>
            <a:rPr lang="fr-FR" sz="4400" kern="1200"/>
            <a:t>Big Components.</a:t>
          </a:r>
          <a:endParaRPr lang="en-US" sz="4400" kern="1200"/>
        </a:p>
      </dsp:txBody>
      <dsp:txXfrm>
        <a:off x="0" y="0"/>
        <a:ext cx="4375674" cy="2011680"/>
      </dsp:txXfrm>
    </dsp:sp>
    <dsp:sp modelId="{8085405E-EBB0-48AF-8D91-23368420E481}">
      <dsp:nvSpPr>
        <dsp:cNvPr id="0" name=""/>
        <dsp:cNvSpPr/>
      </dsp:nvSpPr>
      <dsp:spPr>
        <a:xfrm>
          <a:off x="0" y="2011680"/>
          <a:ext cx="4375674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1F668-9F83-4C88-8E79-DA34C2746D8C}">
      <dsp:nvSpPr>
        <dsp:cNvPr id="0" name=""/>
        <dsp:cNvSpPr/>
      </dsp:nvSpPr>
      <dsp:spPr>
        <a:xfrm>
          <a:off x="0" y="2011680"/>
          <a:ext cx="4375674" cy="201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>
              <a:solidFill>
                <a:srgbClr val="00B050"/>
              </a:solidFill>
            </a:rPr>
            <a:t>Do: </a:t>
          </a:r>
          <a:r>
            <a:rPr lang="en-US" sz="4400" kern="1200"/>
            <a:t>Composition, Progressive Abstraction.</a:t>
          </a:r>
        </a:p>
      </dsp:txBody>
      <dsp:txXfrm>
        <a:off x="0" y="2011680"/>
        <a:ext cx="4375674" cy="20116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90AAF-F44B-4A90-98A1-CB193966E812}">
      <dsp:nvSpPr>
        <dsp:cNvPr id="0" name=""/>
        <dsp:cNvSpPr/>
      </dsp:nvSpPr>
      <dsp:spPr>
        <a:xfrm>
          <a:off x="0" y="0"/>
          <a:ext cx="47322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4D0C2-0199-47AB-ADE5-94C8B5130356}">
      <dsp:nvSpPr>
        <dsp:cNvPr id="0" name=""/>
        <dsp:cNvSpPr/>
      </dsp:nvSpPr>
      <dsp:spPr>
        <a:xfrm>
          <a:off x="0" y="0"/>
          <a:ext cx="4732239" cy="201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>
              <a:solidFill>
                <a:srgbClr val="FF0000"/>
              </a:solidFill>
            </a:rPr>
            <a:t>Dont’: </a:t>
          </a:r>
          <a:r>
            <a:rPr lang="en-US" sz="4600" kern="1200"/>
            <a:t>Format data in components</a:t>
          </a:r>
          <a:r>
            <a:rPr lang="fr-FR" sz="4600" kern="1200"/>
            <a:t>.</a:t>
          </a:r>
          <a:endParaRPr lang="en-US" sz="4600" kern="1200"/>
        </a:p>
      </dsp:txBody>
      <dsp:txXfrm>
        <a:off x="0" y="0"/>
        <a:ext cx="4732239" cy="2011680"/>
      </dsp:txXfrm>
    </dsp:sp>
    <dsp:sp modelId="{8085405E-EBB0-48AF-8D91-23368420E481}">
      <dsp:nvSpPr>
        <dsp:cNvPr id="0" name=""/>
        <dsp:cNvSpPr/>
      </dsp:nvSpPr>
      <dsp:spPr>
        <a:xfrm>
          <a:off x="0" y="2011680"/>
          <a:ext cx="4732239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1F668-9F83-4C88-8E79-DA34C2746D8C}">
      <dsp:nvSpPr>
        <dsp:cNvPr id="0" name=""/>
        <dsp:cNvSpPr/>
      </dsp:nvSpPr>
      <dsp:spPr>
        <a:xfrm>
          <a:off x="0" y="2011680"/>
          <a:ext cx="4732239" cy="201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>
              <a:solidFill>
                <a:srgbClr val="00B050"/>
              </a:solidFill>
            </a:rPr>
            <a:t>Do: </a:t>
          </a:r>
          <a:r>
            <a:rPr lang="en-US" sz="4600" kern="1200"/>
            <a:t>Use Configs and Utils (DRY).</a:t>
          </a:r>
        </a:p>
      </dsp:txBody>
      <dsp:txXfrm>
        <a:off x="0" y="2011680"/>
        <a:ext cx="4732239" cy="20116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5B11-7352-4B63-BE4B-5143C3E45015}">
      <dsp:nvSpPr>
        <dsp:cNvPr id="0" name=""/>
        <dsp:cNvSpPr/>
      </dsp:nvSpPr>
      <dsp:spPr>
        <a:xfrm>
          <a:off x="0" y="47462"/>
          <a:ext cx="9720262" cy="945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all depends on the amount of data to display.</a:t>
          </a:r>
        </a:p>
      </dsp:txBody>
      <dsp:txXfrm>
        <a:off x="46150" y="93612"/>
        <a:ext cx="9627962" cy="853096"/>
      </dsp:txXfrm>
    </dsp:sp>
    <dsp:sp modelId="{6BA5E881-2AD3-430C-9CD7-550746887C40}">
      <dsp:nvSpPr>
        <dsp:cNvPr id="0" name=""/>
        <dsp:cNvSpPr/>
      </dsp:nvSpPr>
      <dsp:spPr>
        <a:xfrm>
          <a:off x="0" y="1067739"/>
          <a:ext cx="9720262" cy="945396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If the amount of data is limited in PROD (&lt;= 10 elements), map can be used.</a:t>
          </a:r>
        </a:p>
      </dsp:txBody>
      <dsp:txXfrm>
        <a:off x="46150" y="1113889"/>
        <a:ext cx="9627962" cy="853096"/>
      </dsp:txXfrm>
    </dsp:sp>
    <dsp:sp modelId="{FEC7815A-601C-46B5-B1A9-9A23EBAB8F2E}">
      <dsp:nvSpPr>
        <dsp:cNvPr id="0" name=""/>
        <dsp:cNvSpPr/>
      </dsp:nvSpPr>
      <dsp:spPr>
        <a:xfrm>
          <a:off x="0" y="2088015"/>
          <a:ext cx="9720262" cy="945396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If the amount of data exceeds 10 elements, these techniques are preferred:</a:t>
          </a:r>
        </a:p>
      </dsp:txBody>
      <dsp:txXfrm>
        <a:off x="46150" y="2134165"/>
        <a:ext cx="9627962" cy="853096"/>
      </dsp:txXfrm>
    </dsp:sp>
    <dsp:sp modelId="{C38FF54E-2BBF-4DC1-8698-54C6BCC45919}">
      <dsp:nvSpPr>
        <dsp:cNvPr id="0" name=""/>
        <dsp:cNvSpPr/>
      </dsp:nvSpPr>
      <dsp:spPr>
        <a:xfrm>
          <a:off x="0" y="3033412"/>
          <a:ext cx="9720262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8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SGList</a:t>
          </a:r>
          <a:r>
            <a:rPr lang="en-US" sz="2000" kern="1200"/>
            <a:t> with Load more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SGList</a:t>
          </a:r>
          <a:r>
            <a:rPr lang="en-US" sz="2000" kern="1200"/>
            <a:t> or </a:t>
          </a:r>
          <a:r>
            <a:rPr lang="en-US" sz="2000" kern="1200" err="1"/>
            <a:t>SGTable</a:t>
          </a:r>
          <a:r>
            <a:rPr lang="en-US" sz="2000" kern="1200"/>
            <a:t> with pagination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SGList</a:t>
          </a:r>
          <a:r>
            <a:rPr lang="en-US" sz="2000" kern="1200"/>
            <a:t> Infinite (window)</a:t>
          </a:r>
        </a:p>
      </dsp:txBody>
      <dsp:txXfrm>
        <a:off x="0" y="3033412"/>
        <a:ext cx="9720262" cy="9418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EEA76-F49C-4201-9893-F7CAED9EF926}">
      <dsp:nvSpPr>
        <dsp:cNvPr id="0" name=""/>
        <dsp:cNvSpPr/>
      </dsp:nvSpPr>
      <dsp:spPr>
        <a:xfrm>
          <a:off x="0" y="44856"/>
          <a:ext cx="9720262" cy="9465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lazy should always be used with Suspense (placeholder).</a:t>
          </a:r>
        </a:p>
      </dsp:txBody>
      <dsp:txXfrm>
        <a:off x="46206" y="91062"/>
        <a:ext cx="9627850" cy="854120"/>
      </dsp:txXfrm>
    </dsp:sp>
    <dsp:sp modelId="{EBB8F7B7-1A2E-4F79-944D-F7668184FD8E}">
      <dsp:nvSpPr>
        <dsp:cNvPr id="0" name=""/>
        <dsp:cNvSpPr/>
      </dsp:nvSpPr>
      <dsp:spPr>
        <a:xfrm>
          <a:off x="0" y="1040349"/>
          <a:ext cx="9720262" cy="9465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loader is important to mark the loading of the component (Optimistic UI).</a:t>
          </a:r>
        </a:p>
      </dsp:txBody>
      <dsp:txXfrm>
        <a:off x="46206" y="1086555"/>
        <a:ext cx="9627850" cy="854120"/>
      </dsp:txXfrm>
    </dsp:sp>
    <dsp:sp modelId="{3EECE7EF-B7D2-4E2F-8869-306A2B743B6C}">
      <dsp:nvSpPr>
        <dsp:cNvPr id="0" name=""/>
        <dsp:cNvSpPr/>
      </dsp:nvSpPr>
      <dsp:spPr>
        <a:xfrm>
          <a:off x="0" y="2035842"/>
          <a:ext cx="9720262" cy="9465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Passing through lazy and Suspense will automatically create (without any additional configuration) a separate </a:t>
          </a:r>
          <a:r>
            <a:rPr lang="en-US" sz="1700" kern="1200" err="1"/>
            <a:t>chunck</a:t>
          </a:r>
          <a:r>
            <a:rPr lang="en-US" sz="1700" kern="1200"/>
            <a:t> for the component which will be loaded on demand and in parallel.</a:t>
          </a:r>
        </a:p>
      </dsp:txBody>
      <dsp:txXfrm>
        <a:off x="46206" y="2082048"/>
        <a:ext cx="9627850" cy="854120"/>
      </dsp:txXfrm>
    </dsp:sp>
    <dsp:sp modelId="{BF5737DF-0AAE-4B68-A607-34CEFE8E1019}">
      <dsp:nvSpPr>
        <dsp:cNvPr id="0" name=""/>
        <dsp:cNvSpPr/>
      </dsp:nvSpPr>
      <dsp:spPr>
        <a:xfrm>
          <a:off x="0" y="3031335"/>
          <a:ext cx="9720262" cy="9465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webpack to be able to properly split the bundle, it must be ensured that the component is only called in lazy mode: it is not imported in an ordinary way or referenced in an index or a particular file.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(an ordinary import + a lazy import =&gt; the ordinary import will gain)</a:t>
          </a:r>
        </a:p>
      </dsp:txBody>
      <dsp:txXfrm>
        <a:off x="46206" y="3077541"/>
        <a:ext cx="9627850" cy="854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C78A2-05FB-4516-A7E6-F9BB87034195}">
      <dsp:nvSpPr>
        <dsp:cNvPr id="0" name=""/>
        <dsp:cNvSpPr/>
      </dsp:nvSpPr>
      <dsp:spPr>
        <a:xfrm>
          <a:off x="7747" y="2262225"/>
          <a:ext cx="1046614" cy="104661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Html</a:t>
          </a:r>
          <a:endParaRPr lang="en-US" sz="2100" kern="1200"/>
        </a:p>
      </dsp:txBody>
      <dsp:txXfrm>
        <a:off x="161020" y="2415498"/>
        <a:ext cx="740068" cy="740068"/>
      </dsp:txXfrm>
    </dsp:sp>
    <dsp:sp modelId="{49AF8B57-2C44-4E37-9898-AB1A6BDCB34A}">
      <dsp:nvSpPr>
        <dsp:cNvPr id="0" name=""/>
        <dsp:cNvSpPr/>
      </dsp:nvSpPr>
      <dsp:spPr>
        <a:xfrm>
          <a:off x="1139347" y="2482014"/>
          <a:ext cx="607036" cy="607036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19810" y="2714145"/>
        <a:ext cx="446110" cy="142774"/>
      </dsp:txXfrm>
    </dsp:sp>
    <dsp:sp modelId="{446619FA-6E18-4E7D-B2C4-8CE972934E9D}">
      <dsp:nvSpPr>
        <dsp:cNvPr id="0" name=""/>
        <dsp:cNvSpPr/>
      </dsp:nvSpPr>
      <dsp:spPr>
        <a:xfrm>
          <a:off x="1831369" y="2262225"/>
          <a:ext cx="1046614" cy="10466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CSS</a:t>
          </a:r>
          <a:endParaRPr lang="en-US" sz="2100" kern="1200"/>
        </a:p>
      </dsp:txBody>
      <dsp:txXfrm>
        <a:off x="1984642" y="2415498"/>
        <a:ext cx="740068" cy="740068"/>
      </dsp:txXfrm>
    </dsp:sp>
    <dsp:sp modelId="{A3A452B8-1095-4B83-9D0B-A5DF63B6091A}">
      <dsp:nvSpPr>
        <dsp:cNvPr id="0" name=""/>
        <dsp:cNvSpPr/>
      </dsp:nvSpPr>
      <dsp:spPr>
        <a:xfrm>
          <a:off x="2962969" y="2482014"/>
          <a:ext cx="607036" cy="607036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043432" y="2714145"/>
        <a:ext cx="446110" cy="142774"/>
      </dsp:txXfrm>
    </dsp:sp>
    <dsp:sp modelId="{D2495C20-80DC-433D-9FDC-F4809CBFBCF4}">
      <dsp:nvSpPr>
        <dsp:cNvPr id="0" name=""/>
        <dsp:cNvSpPr/>
      </dsp:nvSpPr>
      <dsp:spPr>
        <a:xfrm>
          <a:off x="3654991" y="2262225"/>
          <a:ext cx="1046614" cy="104661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JS</a:t>
          </a:r>
          <a:endParaRPr lang="en-US" sz="2100" kern="1200"/>
        </a:p>
      </dsp:txBody>
      <dsp:txXfrm>
        <a:off x="3808264" y="2415498"/>
        <a:ext cx="740068" cy="740068"/>
      </dsp:txXfrm>
    </dsp:sp>
    <dsp:sp modelId="{A9226106-46B3-4F4F-ADFB-454C7456EE7D}">
      <dsp:nvSpPr>
        <dsp:cNvPr id="0" name=""/>
        <dsp:cNvSpPr/>
      </dsp:nvSpPr>
      <dsp:spPr>
        <a:xfrm>
          <a:off x="4786591" y="2482014"/>
          <a:ext cx="607036" cy="607036"/>
        </a:xfrm>
        <a:prstGeom prst="mathPlu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67054" y="2714145"/>
        <a:ext cx="446110" cy="142774"/>
      </dsp:txXfrm>
    </dsp:sp>
    <dsp:sp modelId="{7005FC3A-E379-4BCE-947B-09D679CB913E}">
      <dsp:nvSpPr>
        <dsp:cNvPr id="0" name=""/>
        <dsp:cNvSpPr/>
      </dsp:nvSpPr>
      <dsp:spPr>
        <a:xfrm>
          <a:off x="5478613" y="2262225"/>
          <a:ext cx="1046614" cy="104661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Ay11</a:t>
          </a:r>
          <a:endParaRPr lang="en-US" sz="2100" kern="1200"/>
        </a:p>
      </dsp:txBody>
      <dsp:txXfrm>
        <a:off x="5631886" y="2415498"/>
        <a:ext cx="740068" cy="740068"/>
      </dsp:txXfrm>
    </dsp:sp>
    <dsp:sp modelId="{DDEEA472-39BE-4799-9E6E-B7B7929A91A4}">
      <dsp:nvSpPr>
        <dsp:cNvPr id="0" name=""/>
        <dsp:cNvSpPr/>
      </dsp:nvSpPr>
      <dsp:spPr>
        <a:xfrm>
          <a:off x="6610213" y="2482014"/>
          <a:ext cx="607036" cy="607036"/>
        </a:xfrm>
        <a:prstGeom prst="mathEqual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90676" y="2607063"/>
        <a:ext cx="446110" cy="356938"/>
      </dsp:txXfrm>
    </dsp:sp>
    <dsp:sp modelId="{B7F8507F-B867-4EDA-8890-F405728EF066}">
      <dsp:nvSpPr>
        <dsp:cNvPr id="0" name=""/>
        <dsp:cNvSpPr/>
      </dsp:nvSpPr>
      <dsp:spPr>
        <a:xfrm>
          <a:off x="7302235" y="2262225"/>
          <a:ext cx="1046614" cy="104661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SGC+</a:t>
          </a:r>
          <a:endParaRPr lang="en-US" sz="2100" kern="1200"/>
        </a:p>
      </dsp:txBody>
      <dsp:txXfrm>
        <a:off x="7455508" y="2415498"/>
        <a:ext cx="740068" cy="740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F498F-E0B6-4676-9C64-A2010AED31FF}">
      <dsp:nvSpPr>
        <dsp:cNvPr id="0" name=""/>
        <dsp:cNvSpPr/>
      </dsp:nvSpPr>
      <dsp:spPr>
        <a:xfrm>
          <a:off x="3493" y="1269610"/>
          <a:ext cx="2402667" cy="240266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Inputs</a:t>
          </a:r>
          <a:endParaRPr lang="en-US" sz="5400" kern="1200"/>
        </a:p>
      </dsp:txBody>
      <dsp:txXfrm>
        <a:off x="355355" y="1621472"/>
        <a:ext cx="1698943" cy="1698943"/>
      </dsp:txXfrm>
    </dsp:sp>
    <dsp:sp modelId="{AE4A9E89-7C3A-4799-9442-48EF8AB3484B}">
      <dsp:nvSpPr>
        <dsp:cNvPr id="0" name=""/>
        <dsp:cNvSpPr/>
      </dsp:nvSpPr>
      <dsp:spPr>
        <a:xfrm>
          <a:off x="2601257" y="1774170"/>
          <a:ext cx="1393547" cy="1393547"/>
        </a:xfrm>
        <a:prstGeom prst="mathEqual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2785972" y="2061241"/>
        <a:ext cx="1024117" cy="819405"/>
      </dsp:txXfrm>
    </dsp:sp>
    <dsp:sp modelId="{FA91A3A0-C701-4C3D-A357-E692A8ACEE2E}">
      <dsp:nvSpPr>
        <dsp:cNvPr id="0" name=""/>
        <dsp:cNvSpPr/>
      </dsp:nvSpPr>
      <dsp:spPr>
        <a:xfrm>
          <a:off x="4189901" y="1269610"/>
          <a:ext cx="2402667" cy="240266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Props</a:t>
          </a:r>
          <a:endParaRPr lang="en-US" sz="5400" kern="1200"/>
        </a:p>
      </dsp:txBody>
      <dsp:txXfrm>
        <a:off x="4541763" y="1621472"/>
        <a:ext cx="1698943" cy="1698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1E01B-0B2D-4D2D-AC0A-F9910CF5F80E}">
      <dsp:nvSpPr>
        <dsp:cNvPr id="0" name=""/>
        <dsp:cNvSpPr/>
      </dsp:nvSpPr>
      <dsp:spPr>
        <a:xfrm>
          <a:off x="5644452" y="0"/>
          <a:ext cx="2828911" cy="47892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Components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(List, Table, </a:t>
          </a:r>
          <a:r>
            <a:rPr lang="fr-FR" sz="1500" kern="1200" err="1"/>
            <a:t>Card</a:t>
          </a:r>
          <a:r>
            <a:rPr lang="fr-FR" sz="1500" kern="1200"/>
            <a:t>, …)</a:t>
          </a:r>
          <a:endParaRPr lang="en-US" sz="1500" kern="1200"/>
        </a:p>
      </dsp:txBody>
      <dsp:txXfrm>
        <a:off x="5644452" y="0"/>
        <a:ext cx="2828911" cy="1436764"/>
      </dsp:txXfrm>
    </dsp:sp>
    <dsp:sp modelId="{5C9D5CC8-A3B6-413B-9E2A-15EE8631082C}">
      <dsp:nvSpPr>
        <dsp:cNvPr id="0" name=""/>
        <dsp:cNvSpPr/>
      </dsp:nvSpPr>
      <dsp:spPr>
        <a:xfrm>
          <a:off x="2867072" y="0"/>
          <a:ext cx="2528097" cy="47892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Composant de premier niveau (</a:t>
          </a:r>
          <a:r>
            <a:rPr lang="fr-FR" sz="1500" kern="1200" err="1"/>
            <a:t>View</a:t>
          </a:r>
          <a:r>
            <a:rPr lang="fr-FR" sz="1500" kern="1200"/>
            <a:t>)</a:t>
          </a:r>
          <a:endParaRPr lang="en-US" sz="1500" kern="1200"/>
        </a:p>
      </dsp:txBody>
      <dsp:txXfrm>
        <a:off x="2867072" y="0"/>
        <a:ext cx="2528097" cy="1436764"/>
      </dsp:txXfrm>
    </dsp:sp>
    <dsp:sp modelId="{AB321914-1C6F-43A6-9607-D112A5576AE0}">
      <dsp:nvSpPr>
        <dsp:cNvPr id="0" name=""/>
        <dsp:cNvSpPr/>
      </dsp:nvSpPr>
      <dsp:spPr>
        <a:xfrm>
          <a:off x="125828" y="0"/>
          <a:ext cx="2491961" cy="47892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Page</a:t>
          </a:r>
          <a:endParaRPr lang="en-US" sz="1500" kern="1200"/>
        </a:p>
      </dsp:txBody>
      <dsp:txXfrm>
        <a:off x="125828" y="0"/>
        <a:ext cx="2491961" cy="1436764"/>
      </dsp:txXfrm>
    </dsp:sp>
    <dsp:sp modelId="{9F1280CC-85E5-43EF-A58A-7D11A4137D5B}">
      <dsp:nvSpPr>
        <dsp:cNvPr id="0" name=""/>
        <dsp:cNvSpPr/>
      </dsp:nvSpPr>
      <dsp:spPr>
        <a:xfrm>
          <a:off x="250469" y="2705603"/>
          <a:ext cx="2245087" cy="623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HouseNpmLibDetailsPage</a:t>
          </a:r>
          <a:endParaRPr lang="en-US" sz="1500" kern="1200"/>
        </a:p>
      </dsp:txBody>
      <dsp:txXfrm>
        <a:off x="268722" y="2723856"/>
        <a:ext cx="2208581" cy="586700"/>
      </dsp:txXfrm>
    </dsp:sp>
    <dsp:sp modelId="{42B4239D-491F-45A7-B797-F9841163CFF6}">
      <dsp:nvSpPr>
        <dsp:cNvPr id="0" name=""/>
        <dsp:cNvSpPr/>
      </dsp:nvSpPr>
      <dsp:spPr>
        <a:xfrm>
          <a:off x="2495556" y="3005494"/>
          <a:ext cx="498564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498564" y="1171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732375" y="3004741"/>
        <a:ext cx="24928" cy="24928"/>
      </dsp:txXfrm>
    </dsp:sp>
    <dsp:sp modelId="{1E986FD0-F439-4583-B946-394DDDCD910F}">
      <dsp:nvSpPr>
        <dsp:cNvPr id="0" name=""/>
        <dsp:cNvSpPr/>
      </dsp:nvSpPr>
      <dsp:spPr>
        <a:xfrm>
          <a:off x="2994121" y="2705603"/>
          <a:ext cx="2166663" cy="6232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HouseNpmLibDetailsView</a:t>
          </a:r>
          <a:endParaRPr lang="en-US" sz="1500" kern="1200"/>
        </a:p>
      </dsp:txBody>
      <dsp:txXfrm>
        <a:off x="3012374" y="2723856"/>
        <a:ext cx="2130157" cy="586700"/>
      </dsp:txXfrm>
    </dsp:sp>
    <dsp:sp modelId="{92B5127C-37E8-4FE9-9FBA-36AF996BDB48}">
      <dsp:nvSpPr>
        <dsp:cNvPr id="0" name=""/>
        <dsp:cNvSpPr/>
      </dsp:nvSpPr>
      <dsp:spPr>
        <a:xfrm rot="18122436">
          <a:off x="4863084" y="2467979"/>
          <a:ext cx="1268214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1268214" y="1171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465486" y="2447985"/>
        <a:ext cx="63410" cy="63410"/>
      </dsp:txXfrm>
    </dsp:sp>
    <dsp:sp modelId="{8B78AD92-2246-429B-88E2-2DD6607F55C7}">
      <dsp:nvSpPr>
        <dsp:cNvPr id="0" name=""/>
        <dsp:cNvSpPr/>
      </dsp:nvSpPr>
      <dsp:spPr>
        <a:xfrm>
          <a:off x="5833598" y="1630572"/>
          <a:ext cx="2384872" cy="623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HouseNpmInfosView</a:t>
          </a:r>
          <a:endParaRPr lang="en-US" sz="1500" kern="1200"/>
        </a:p>
      </dsp:txBody>
      <dsp:txXfrm>
        <a:off x="5851851" y="1648825"/>
        <a:ext cx="2348366" cy="586700"/>
      </dsp:txXfrm>
    </dsp:sp>
    <dsp:sp modelId="{C3C2FAA7-6321-4BE3-8FD7-03BC9BBA5F41}">
      <dsp:nvSpPr>
        <dsp:cNvPr id="0" name=""/>
        <dsp:cNvSpPr/>
      </dsp:nvSpPr>
      <dsp:spPr>
        <a:xfrm rot="19917602">
          <a:off x="5116045" y="2826322"/>
          <a:ext cx="762291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762291" y="1171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478134" y="2818977"/>
        <a:ext cx="38114" cy="38114"/>
      </dsp:txXfrm>
    </dsp:sp>
    <dsp:sp modelId="{0A908935-D9C1-45C8-87F7-B720CE3A79C1}">
      <dsp:nvSpPr>
        <dsp:cNvPr id="0" name=""/>
        <dsp:cNvSpPr/>
      </dsp:nvSpPr>
      <dsp:spPr>
        <a:xfrm>
          <a:off x="5833598" y="2347259"/>
          <a:ext cx="2396501" cy="623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HouseNpmLibUsedOnView</a:t>
          </a:r>
          <a:endParaRPr lang="en-US" sz="1500" kern="1200"/>
        </a:p>
      </dsp:txBody>
      <dsp:txXfrm>
        <a:off x="5851851" y="2365512"/>
        <a:ext cx="2359995" cy="586700"/>
      </dsp:txXfrm>
    </dsp:sp>
    <dsp:sp modelId="{7A8B0A94-4306-44C8-9EEE-D8A38796CE2E}">
      <dsp:nvSpPr>
        <dsp:cNvPr id="0" name=""/>
        <dsp:cNvSpPr/>
      </dsp:nvSpPr>
      <dsp:spPr>
        <a:xfrm>
          <a:off x="8230099" y="2647151"/>
          <a:ext cx="324316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324316" y="1171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384150" y="2650754"/>
        <a:ext cx="16215" cy="16215"/>
      </dsp:txXfrm>
    </dsp:sp>
    <dsp:sp modelId="{8D28A27B-0623-4786-9DCE-A2638DACF613}">
      <dsp:nvSpPr>
        <dsp:cNvPr id="0" name=""/>
        <dsp:cNvSpPr/>
      </dsp:nvSpPr>
      <dsp:spPr>
        <a:xfrm>
          <a:off x="8554416" y="2347259"/>
          <a:ext cx="1246412" cy="6232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UsedOnList</a:t>
          </a:r>
          <a:endParaRPr lang="en-US" sz="1500" kern="1200"/>
        </a:p>
      </dsp:txBody>
      <dsp:txXfrm>
        <a:off x="8572669" y="2365512"/>
        <a:ext cx="1209906" cy="586700"/>
      </dsp:txXfrm>
    </dsp:sp>
    <dsp:sp modelId="{A62A6219-D0E3-4166-BAA8-9C5E49320913}">
      <dsp:nvSpPr>
        <dsp:cNvPr id="0" name=""/>
        <dsp:cNvSpPr/>
      </dsp:nvSpPr>
      <dsp:spPr>
        <a:xfrm>
          <a:off x="9800828" y="2647151"/>
          <a:ext cx="498564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498564" y="1171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0037646" y="2646398"/>
        <a:ext cx="24928" cy="24928"/>
      </dsp:txXfrm>
    </dsp:sp>
    <dsp:sp modelId="{5D8475A6-27D8-4363-9B0D-D29662D89281}">
      <dsp:nvSpPr>
        <dsp:cNvPr id="0" name=""/>
        <dsp:cNvSpPr/>
      </dsp:nvSpPr>
      <dsp:spPr>
        <a:xfrm>
          <a:off x="10299393" y="2347259"/>
          <a:ext cx="1473994" cy="623206"/>
        </a:xfrm>
        <a:prstGeom prst="roundRect">
          <a:avLst>
            <a:gd name="adj" fmla="val 10000"/>
          </a:avLst>
        </a:prstGeom>
        <a:solidFill>
          <a:schemeClr val="accent5"/>
        </a:solidFill>
        <a:ln w="15875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UsedOnListItem</a:t>
          </a:r>
          <a:endParaRPr lang="en-US" sz="1500" kern="1200"/>
        </a:p>
      </dsp:txBody>
      <dsp:txXfrm>
        <a:off x="10317646" y="2365512"/>
        <a:ext cx="1437488" cy="586700"/>
      </dsp:txXfrm>
    </dsp:sp>
    <dsp:sp modelId="{CBA7A24E-00E7-46DA-9A6A-EC4A6CC0EB6F}">
      <dsp:nvSpPr>
        <dsp:cNvPr id="0" name=""/>
        <dsp:cNvSpPr/>
      </dsp:nvSpPr>
      <dsp:spPr>
        <a:xfrm rot="1682398">
          <a:off x="5116045" y="3184666"/>
          <a:ext cx="762291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762291" y="1171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478134" y="3177320"/>
        <a:ext cx="38114" cy="38114"/>
      </dsp:txXfrm>
    </dsp:sp>
    <dsp:sp modelId="{18B2378A-FBB1-47A3-A51A-C8CA318CAF2B}">
      <dsp:nvSpPr>
        <dsp:cNvPr id="0" name=""/>
        <dsp:cNvSpPr/>
      </dsp:nvSpPr>
      <dsp:spPr>
        <a:xfrm>
          <a:off x="5833598" y="3063946"/>
          <a:ext cx="2408741" cy="623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HouseNpmLibImportedOnView</a:t>
          </a:r>
          <a:endParaRPr lang="en-US" sz="1500" kern="1200"/>
        </a:p>
      </dsp:txBody>
      <dsp:txXfrm>
        <a:off x="5851851" y="3082199"/>
        <a:ext cx="2372235" cy="586700"/>
      </dsp:txXfrm>
    </dsp:sp>
    <dsp:sp modelId="{836719A8-6208-4BB6-8EC7-8E47DDFCFC15}">
      <dsp:nvSpPr>
        <dsp:cNvPr id="0" name=""/>
        <dsp:cNvSpPr/>
      </dsp:nvSpPr>
      <dsp:spPr>
        <a:xfrm rot="3477564">
          <a:off x="4863084" y="3543009"/>
          <a:ext cx="1268214" cy="23422"/>
        </a:xfrm>
        <a:custGeom>
          <a:avLst/>
          <a:gdLst/>
          <a:ahLst/>
          <a:cxnLst/>
          <a:rect l="0" t="0" r="0" b="0"/>
          <a:pathLst>
            <a:path>
              <a:moveTo>
                <a:pt x="0" y="11711"/>
              </a:moveTo>
              <a:lnTo>
                <a:pt x="1268214" y="11711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465486" y="3523015"/>
        <a:ext cx="63410" cy="63410"/>
      </dsp:txXfrm>
    </dsp:sp>
    <dsp:sp modelId="{D3014909-65E9-474F-8357-FFC9F41EB3B9}">
      <dsp:nvSpPr>
        <dsp:cNvPr id="0" name=""/>
        <dsp:cNvSpPr/>
      </dsp:nvSpPr>
      <dsp:spPr>
        <a:xfrm>
          <a:off x="5833598" y="3780633"/>
          <a:ext cx="2422152" cy="623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HouseNpmLibTimeline</a:t>
          </a:r>
        </a:p>
      </dsp:txBody>
      <dsp:txXfrm>
        <a:off x="5851851" y="3798886"/>
        <a:ext cx="2385646" cy="586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2032-A02B-4C7F-9A72-5E6C2879EE69}">
      <dsp:nvSpPr>
        <dsp:cNvPr id="0" name=""/>
        <dsp:cNvSpPr/>
      </dsp:nvSpPr>
      <dsp:spPr>
        <a:xfrm>
          <a:off x="3354" y="339"/>
          <a:ext cx="7165428" cy="1164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Page (Class)</a:t>
          </a:r>
          <a:endParaRPr lang="en-US" sz="5400" kern="1200"/>
        </a:p>
      </dsp:txBody>
      <dsp:txXfrm>
        <a:off x="37472" y="34457"/>
        <a:ext cx="7097192" cy="1096623"/>
      </dsp:txXfrm>
    </dsp:sp>
    <dsp:sp modelId="{52EB68A0-41D2-4B9A-883D-4906E9ADB566}">
      <dsp:nvSpPr>
        <dsp:cNvPr id="0" name=""/>
        <dsp:cNvSpPr/>
      </dsp:nvSpPr>
      <dsp:spPr>
        <a:xfrm>
          <a:off x="3354" y="1290123"/>
          <a:ext cx="7165428" cy="1164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Main Component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7472" y="1324241"/>
        <a:ext cx="7097192" cy="1096623"/>
      </dsp:txXfrm>
    </dsp:sp>
    <dsp:sp modelId="{A718B696-C18C-456A-A971-8034AC87D8FE}">
      <dsp:nvSpPr>
        <dsp:cNvPr id="0" name=""/>
        <dsp:cNvSpPr/>
      </dsp:nvSpPr>
      <dsp:spPr>
        <a:xfrm>
          <a:off x="3354" y="2579907"/>
          <a:ext cx="3509024" cy="1164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Component 1 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7472" y="2614025"/>
        <a:ext cx="3440788" cy="1096623"/>
      </dsp:txXfrm>
    </dsp:sp>
    <dsp:sp modelId="{1ED93621-D784-4AB5-8F83-14AC5866B215}">
      <dsp:nvSpPr>
        <dsp:cNvPr id="0" name=""/>
        <dsp:cNvSpPr/>
      </dsp:nvSpPr>
      <dsp:spPr>
        <a:xfrm>
          <a:off x="3659758" y="2579907"/>
          <a:ext cx="3509024" cy="1164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Component 2 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693876" y="2614025"/>
        <a:ext cx="3440788" cy="10966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5A64-E1A5-4165-8B13-2B5B5769B3E5}">
      <dsp:nvSpPr>
        <dsp:cNvPr id="0" name=""/>
        <dsp:cNvSpPr/>
      </dsp:nvSpPr>
      <dsp:spPr>
        <a:xfrm>
          <a:off x="829347" y="0"/>
          <a:ext cx="4948383" cy="4948383"/>
        </a:xfrm>
        <a:prstGeom prst="ellipse">
          <a:avLst/>
        </a:prstGeom>
        <a:gradFill rotWithShape="1">
          <a:gsLst>
            <a:gs pos="0">
              <a:schemeClr val="accent1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shade val="35000"/>
              <a:satMod val="160000"/>
            </a:schemeClr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http Services</a:t>
          </a:r>
          <a:endParaRPr lang="en-US" sz="1700" kern="1200"/>
        </a:p>
      </dsp:txBody>
      <dsp:txXfrm>
        <a:off x="2375717" y="247419"/>
        <a:ext cx="1855643" cy="494838"/>
      </dsp:txXfrm>
    </dsp:sp>
    <dsp:sp modelId="{2597AE5D-A9CC-4AEF-8475-8AF71395203F}">
      <dsp:nvSpPr>
        <dsp:cNvPr id="0" name=""/>
        <dsp:cNvSpPr/>
      </dsp:nvSpPr>
      <dsp:spPr>
        <a:xfrm>
          <a:off x="1200476" y="742257"/>
          <a:ext cx="4206125" cy="4206125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shade val="35000"/>
              <a:satMod val="16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Saga</a:t>
          </a:r>
          <a:endParaRPr lang="en-US" sz="1700" kern="1200"/>
        </a:p>
      </dsp:txBody>
      <dsp:txXfrm>
        <a:off x="2396593" y="984109"/>
        <a:ext cx="1813891" cy="483704"/>
      </dsp:txXfrm>
    </dsp:sp>
    <dsp:sp modelId="{18BC8EE4-A4BB-4E2D-A6BA-4F69BD9DF6A5}">
      <dsp:nvSpPr>
        <dsp:cNvPr id="0" name=""/>
        <dsp:cNvSpPr/>
      </dsp:nvSpPr>
      <dsp:spPr>
        <a:xfrm>
          <a:off x="1571604" y="1484514"/>
          <a:ext cx="3463868" cy="3463868"/>
        </a:xfrm>
        <a:prstGeom prst="ellipse">
          <a:avLst/>
        </a:prstGeom>
        <a:gradFill rotWithShape="1">
          <a:gsLst>
            <a:gs pos="0">
              <a:schemeClr val="accent4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shade val="35000"/>
              <a:satMod val="16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Redux</a:t>
          </a:r>
          <a:endParaRPr lang="en-US" sz="1700" kern="1200"/>
        </a:p>
      </dsp:txBody>
      <dsp:txXfrm>
        <a:off x="2407263" y="1723521"/>
        <a:ext cx="1792551" cy="478013"/>
      </dsp:txXfrm>
    </dsp:sp>
    <dsp:sp modelId="{6F6AC70C-E88F-46C1-8B03-0DB2E7334443}">
      <dsp:nvSpPr>
        <dsp:cNvPr id="0" name=""/>
        <dsp:cNvSpPr/>
      </dsp:nvSpPr>
      <dsp:spPr>
        <a:xfrm>
          <a:off x="1942733" y="2226772"/>
          <a:ext cx="2721610" cy="2721610"/>
        </a:xfrm>
        <a:prstGeom prst="ellipse">
          <a:avLst/>
        </a:prstGeom>
        <a:gradFill rotWithShape="1">
          <a:gsLst>
            <a:gs pos="0">
              <a:schemeClr val="accent5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shade val="35000"/>
              <a:satMod val="160000"/>
            </a:schemeClr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Pages</a:t>
          </a:r>
          <a:endParaRPr lang="en-US" sz="1700" kern="1200"/>
        </a:p>
      </dsp:txBody>
      <dsp:txXfrm>
        <a:off x="2568704" y="2471717"/>
        <a:ext cx="1469669" cy="489889"/>
      </dsp:txXfrm>
    </dsp:sp>
    <dsp:sp modelId="{CB821399-046B-4B3A-918C-807229C05728}">
      <dsp:nvSpPr>
        <dsp:cNvPr id="0" name=""/>
        <dsp:cNvSpPr/>
      </dsp:nvSpPr>
      <dsp:spPr>
        <a:xfrm>
          <a:off x="2313862" y="2969029"/>
          <a:ext cx="1979353" cy="1979353"/>
        </a:xfrm>
        <a:prstGeom prst="ellipse">
          <a:avLst/>
        </a:prstGeom>
        <a:gradFill rotWithShape="1">
          <a:gsLst>
            <a:gs pos="0">
              <a:schemeClr val="accent3"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shade val="35000"/>
              <a:satMod val="160000"/>
            </a:schemeClr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Components (pure </a:t>
          </a:r>
          <a:r>
            <a:rPr lang="en-US" sz="1700" kern="1200" noProof="0"/>
            <a:t>domain</a:t>
          </a:r>
          <a:r>
            <a:rPr lang="fr-FR" sz="1700" kern="1200"/>
            <a:t>)</a:t>
          </a:r>
          <a:endParaRPr lang="en-US" sz="1700" kern="1200"/>
        </a:p>
      </dsp:txBody>
      <dsp:txXfrm>
        <a:off x="2603731" y="3463868"/>
        <a:ext cx="1399614" cy="989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ACC4C-F74A-40FA-BAEA-9391AD454C9D}">
      <dsp:nvSpPr>
        <dsp:cNvPr id="0" name=""/>
        <dsp:cNvSpPr/>
      </dsp:nvSpPr>
      <dsp:spPr>
        <a:xfrm>
          <a:off x="1647131" y="21136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99B8A-E58B-4490-A67D-BD783770430A}">
      <dsp:nvSpPr>
        <dsp:cNvPr id="0" name=""/>
        <dsp:cNvSpPr/>
      </dsp:nvSpPr>
      <dsp:spPr>
        <a:xfrm>
          <a:off x="2115131" y="67936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7A3A6-3F38-4A29-94A4-91747487057A}">
      <dsp:nvSpPr>
        <dsp:cNvPr id="0" name=""/>
        <dsp:cNvSpPr/>
      </dsp:nvSpPr>
      <dsp:spPr>
        <a:xfrm>
          <a:off x="945131" y="30913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noProof="0"/>
            <a:t>State is mutable</a:t>
          </a:r>
        </a:p>
      </dsp:txBody>
      <dsp:txXfrm>
        <a:off x="945131" y="3091362"/>
        <a:ext cx="3600000" cy="720000"/>
      </dsp:txXfrm>
    </dsp:sp>
    <dsp:sp modelId="{E62DBB0E-C10D-4F64-A186-04A52035F978}">
      <dsp:nvSpPr>
        <dsp:cNvPr id="0" name=""/>
        <dsp:cNvSpPr/>
      </dsp:nvSpPr>
      <dsp:spPr>
        <a:xfrm>
          <a:off x="5877131" y="21136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16944-3DFB-4CF0-B558-3E6CD7EAA543}">
      <dsp:nvSpPr>
        <dsp:cNvPr id="0" name=""/>
        <dsp:cNvSpPr/>
      </dsp:nvSpPr>
      <dsp:spPr>
        <a:xfrm>
          <a:off x="6345131" y="67936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CD24D-038F-4A3E-AF39-9FA01F2E9B78}">
      <dsp:nvSpPr>
        <dsp:cNvPr id="0" name=""/>
        <dsp:cNvSpPr/>
      </dsp:nvSpPr>
      <dsp:spPr>
        <a:xfrm>
          <a:off x="5175131" y="30913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noProof="0"/>
            <a:t>State is local</a:t>
          </a:r>
        </a:p>
      </dsp:txBody>
      <dsp:txXfrm>
        <a:off x="5175131" y="3091362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C2A6D-5DD0-4E19-951F-019A9853B7CE}">
      <dsp:nvSpPr>
        <dsp:cNvPr id="0" name=""/>
        <dsp:cNvSpPr/>
      </dsp:nvSpPr>
      <dsp:spPr>
        <a:xfrm>
          <a:off x="0" y="1477"/>
          <a:ext cx="972007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D2B2E-1C35-4AF7-B087-10F6F58C96E0}">
      <dsp:nvSpPr>
        <dsp:cNvPr id="0" name=""/>
        <dsp:cNvSpPr/>
      </dsp:nvSpPr>
      <dsp:spPr>
        <a:xfrm>
          <a:off x="0" y="1477"/>
          <a:ext cx="9720072" cy="100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performance reasons, it is recommended to attach a </a:t>
          </a:r>
          <a:r>
            <a:rPr lang="en-US" sz="2500" b="1" kern="1200" err="1">
              <a:hlinkClick xmlns:r="http://schemas.openxmlformats.org/officeDocument/2006/relationships" r:id="rId1"/>
            </a:rPr>
            <a:t>useState</a:t>
          </a:r>
          <a:r>
            <a:rPr lang="en-US" sz="2500" b="1" kern="1200">
              <a:hlinkClick xmlns:r="http://schemas.openxmlformats.org/officeDocument/2006/relationships" r:id="rId1"/>
            </a:rPr>
            <a:t> to each dynamic form component rather than having a single state</a:t>
          </a:r>
          <a:r>
            <a:rPr lang="en-US" sz="2500" kern="1200"/>
            <a:t>.</a:t>
          </a:r>
        </a:p>
      </dsp:txBody>
      <dsp:txXfrm>
        <a:off x="0" y="1477"/>
        <a:ext cx="9720072" cy="1007318"/>
      </dsp:txXfrm>
    </dsp:sp>
    <dsp:sp modelId="{D0BD8AE6-8B28-4660-8BAC-7E5691AC79D0}">
      <dsp:nvSpPr>
        <dsp:cNvPr id="0" name=""/>
        <dsp:cNvSpPr/>
      </dsp:nvSpPr>
      <dsp:spPr>
        <a:xfrm>
          <a:off x="0" y="1008795"/>
          <a:ext cx="972007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32D04-0566-45E0-BCC4-985383188AD8}">
      <dsp:nvSpPr>
        <dsp:cNvPr id="0" name=""/>
        <dsp:cNvSpPr/>
      </dsp:nvSpPr>
      <dsp:spPr>
        <a:xfrm>
          <a:off x="0" y="1008795"/>
          <a:ext cx="9720072" cy="100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If the form validation logic is complex</a:t>
          </a:r>
          <a:r>
            <a:rPr lang="en-US" sz="2500" kern="1200"/>
            <a:t>, it is recommended to outsource the validation logic to a utility or use a solution based </a:t>
          </a:r>
          <a:r>
            <a:rPr lang="en-US" sz="2500" b="1" kern="1200"/>
            <a:t>on </a:t>
          </a:r>
          <a:r>
            <a:rPr lang="en-US" sz="2500" b="1" kern="1200" err="1"/>
            <a:t>Formik</a:t>
          </a:r>
          <a:r>
            <a:rPr lang="en-US" sz="2500" b="1" kern="1200"/>
            <a:t> and Yup</a:t>
          </a:r>
          <a:r>
            <a:rPr lang="en-US" sz="2500" kern="1200"/>
            <a:t>.</a:t>
          </a:r>
        </a:p>
      </dsp:txBody>
      <dsp:txXfrm>
        <a:off x="0" y="1008795"/>
        <a:ext cx="9720072" cy="1007318"/>
      </dsp:txXfrm>
    </dsp:sp>
    <dsp:sp modelId="{EA0CAFCE-3E90-4AF4-8A23-C3D7421C8FB4}">
      <dsp:nvSpPr>
        <dsp:cNvPr id="0" name=""/>
        <dsp:cNvSpPr/>
      </dsp:nvSpPr>
      <dsp:spPr>
        <a:xfrm>
          <a:off x="0" y="2016113"/>
          <a:ext cx="972007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C85E0-2D4E-439A-83E7-A31968046273}">
      <dsp:nvSpPr>
        <dsp:cNvPr id="0" name=""/>
        <dsp:cNvSpPr/>
      </dsp:nvSpPr>
      <dsp:spPr>
        <a:xfrm>
          <a:off x="0" y="2016113"/>
          <a:ext cx="9720072" cy="100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 Redux-Form is not recommended.</a:t>
          </a:r>
        </a:p>
      </dsp:txBody>
      <dsp:txXfrm>
        <a:off x="0" y="2016113"/>
        <a:ext cx="9720072" cy="10073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BEEC9-7AAF-4730-AA73-F75883E34CD1}">
      <dsp:nvSpPr>
        <dsp:cNvPr id="0" name=""/>
        <dsp:cNvSpPr/>
      </dsp:nvSpPr>
      <dsp:spPr>
        <a:xfrm>
          <a:off x="0" y="653795"/>
          <a:ext cx="4375674" cy="12070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A1B9-1E85-4FB5-BDE0-BEFCC6DB0ACE}">
      <dsp:nvSpPr>
        <dsp:cNvPr id="0" name=""/>
        <dsp:cNvSpPr/>
      </dsp:nvSpPr>
      <dsp:spPr>
        <a:xfrm>
          <a:off x="365119" y="925372"/>
          <a:ext cx="663854" cy="6638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D2E3-B989-4ADA-B801-E0F390BEE745}">
      <dsp:nvSpPr>
        <dsp:cNvPr id="0" name=""/>
        <dsp:cNvSpPr/>
      </dsp:nvSpPr>
      <dsp:spPr>
        <a:xfrm>
          <a:off x="1394094" y="653795"/>
          <a:ext cx="2981579" cy="120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127742" rIns="127742" bIns="1277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rgbClr val="FF0000"/>
              </a:solidFill>
            </a:rPr>
            <a:t>Dont’: </a:t>
          </a:r>
          <a:r>
            <a:rPr lang="en-US" sz="2200" kern="1200"/>
            <a:t>Large form</a:t>
          </a:r>
          <a:r>
            <a:rPr lang="fr-FR" sz="2200" kern="1200"/>
            <a:t>.</a:t>
          </a:r>
          <a:endParaRPr lang="en-US" sz="2200" kern="1200"/>
        </a:p>
      </dsp:txBody>
      <dsp:txXfrm>
        <a:off x="1394094" y="653795"/>
        <a:ext cx="2981579" cy="1207008"/>
      </dsp:txXfrm>
    </dsp:sp>
    <dsp:sp modelId="{68E8887B-3CD2-49D2-9383-887946C6F381}">
      <dsp:nvSpPr>
        <dsp:cNvPr id="0" name=""/>
        <dsp:cNvSpPr/>
      </dsp:nvSpPr>
      <dsp:spPr>
        <a:xfrm>
          <a:off x="0" y="2162556"/>
          <a:ext cx="4375674" cy="12070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8E4DC-C9D3-487F-8C74-38402A20A61F}">
      <dsp:nvSpPr>
        <dsp:cNvPr id="0" name=""/>
        <dsp:cNvSpPr/>
      </dsp:nvSpPr>
      <dsp:spPr>
        <a:xfrm>
          <a:off x="365119" y="2434132"/>
          <a:ext cx="663854" cy="663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9508D-7F83-4E46-B89C-E4C65B58326B}">
      <dsp:nvSpPr>
        <dsp:cNvPr id="0" name=""/>
        <dsp:cNvSpPr/>
      </dsp:nvSpPr>
      <dsp:spPr>
        <a:xfrm>
          <a:off x="1394094" y="2162556"/>
          <a:ext cx="2981579" cy="1207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127742" rIns="127742" bIns="1277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rgbClr val="00B050"/>
              </a:solidFill>
            </a:rPr>
            <a:t>Do: </a:t>
          </a:r>
          <a:r>
            <a:rPr lang="en-US" sz="2200" kern="1200"/>
            <a:t>Split, Locate state and lazy load if needed</a:t>
          </a:r>
          <a:r>
            <a:rPr lang="fr-FR" sz="2200" kern="1200"/>
            <a:t>.</a:t>
          </a:r>
          <a:endParaRPr lang="en-US" sz="2200" kern="1200"/>
        </a:p>
      </dsp:txBody>
      <dsp:txXfrm>
        <a:off x="1394094" y="2162556"/>
        <a:ext cx="2981579" cy="1207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C6A7-50FB-4351-8395-62F9B6F2174A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18FB-FE10-416F-A2AC-24D7EB2832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72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040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3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596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32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12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2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41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40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95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36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83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66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16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11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7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17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50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14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6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03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1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BD50B7-0631-4F08-AB8B-CEA9926FD33E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DC3271-D6F8-47DE-951E-09A1D3C8E8E5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le.applis.bad.socgen/icd/static/sg-components-plus/latest/?path=/story/sg-components-ui-kit--pr%C3%A9sentatio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github.fr.world.socgen/AppliDigitalClient/sg_npm_sgc_components-plus/wiki/Int%C3%A9grer-la-librairie-dans-un-projet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le.applis.bad.socgen/icd/static/sg-components-plus/latest/?path=/story/sg-components-ui-kit--pr%C3%A9sentatio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terns.dev/posts/presentational-container-pattern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terns.dev/posts/presentational-container-patter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patterns.dev/posts/presentational-container-pattern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terns.dev/posts/presentational-container-patter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learn/queueing-a-series-of-state-updat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eact.dev/learn/updating-objects-in-state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react.dev/learn/updating-arrays-in-stat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xblocks.socgen/#/client/awt-react-formulaire-plusieurs-etapes.md" TargetMode="External"/><Relationship Id="rId3" Type="http://schemas.openxmlformats.org/officeDocument/2006/relationships/diagramLayout" Target="../diagrams/layout8.xml"/><Relationship Id="rId7" Type="http://schemas.openxmlformats.org/officeDocument/2006/relationships/hyperlink" Target="https://xblocks.socgen/#/client/awt-react-formulaire-simple.md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learn/html/semantic-htm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rdegges.com/2018/please-stop-using-local-storage/#:~:text=If%20an%20attacker%20can%20run,session%20data)%20can%20be%20compromised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xblocks.socgen/icd/demo/#/client/awt-react-formulaire-plusieurs-etapes?id=phase-3-prise-en-compte-du-r%c3%a9sultat-de-la-soumission-du-formulaire-1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7.svg"/><Relationship Id="rId7" Type="http://schemas.openxmlformats.org/officeDocument/2006/relationships/diagramColors" Target="../diagrams/colors1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/issues/12947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hyperlink" Target="https://socle.applis.bad.socgen/icd/static/sg-components-plus/latest/?path=/docs/2-0-avenir-2-4-molecules-sglist-listcomplexe-listafficherplus--list-afficher-plus" TargetMode="Externa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sv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reactjs.org/docs/error-boundaries.html" TargetMode="External"/><Relationship Id="rId7" Type="http://schemas.openxmlformats.org/officeDocument/2006/relationships/hyperlink" Target="https://sgithub.fr.world.socgen/SocleDigitalClient/sg_web_dgt_house/blob/develop/src/packages/house-front-js/js/commons/hocs/withGlobalError.jsx#L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cle.applis.bad.socgen/icd/demo/#demo/docs/client/awt-v4-phases-developpement-react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nu/#textare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525D9-B1D9-4883-8377-94222C73B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fr-FR"/>
              <a:t>React &amp; Patterns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BACFA3-26F2-406E-90A2-8CBAAF811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fr-FR"/>
              <a:t>BDDF SOCLE 2023</a:t>
            </a:r>
            <a:endParaRPr lang="en-US"/>
          </a:p>
        </p:txBody>
      </p:sp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eact Js Development Backup - Think Info Services">
            <a:extLst>
              <a:ext uri="{FF2B5EF4-FFF2-40B4-BE49-F238E27FC236}">
                <a16:creationId xmlns:a16="http://schemas.microsoft.com/office/drawing/2014/main" id="{8EC6C925-BAA2-4ADE-8CF5-20CF2245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0827" y="640080"/>
            <a:ext cx="7084541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2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Rectangle 616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78" name="Straight Connector 616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002329-C02E-4541-B935-63B8EA6B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Html elements</a:t>
            </a:r>
          </a:p>
        </p:txBody>
      </p:sp>
      <p:sp useBgFill="1">
        <p:nvSpPr>
          <p:cNvPr id="6179" name="Rectangle 6167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wapna Kumar Panda on Twitter: &quot;🟦 All inline &amp;amp; block-level elements in  HTML / CSS Check inside the 🧵 for ✧ Interesting details about inline &amp;amp;  block-level ✧ Link to high resolution">
            <a:extLst>
              <a:ext uri="{FF2B5EF4-FFF2-40B4-BE49-F238E27FC236}">
                <a16:creationId xmlns:a16="http://schemas.microsoft.com/office/drawing/2014/main" id="{D3CD31D7-626D-4955-9B8A-272E5920B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435" y="640080"/>
            <a:ext cx="8689325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4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18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312E2744-1A25-41EC-A497-D14B7A6B7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C02020-F777-4AEA-A874-5FD40886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973818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pc="200">
                <a:solidFill>
                  <a:schemeClr val="tx1"/>
                </a:solidFill>
              </a:rPr>
              <a:t>Sgc+ react elements</a:t>
            </a:r>
          </a:p>
        </p:txBody>
      </p: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70DB1793-8C8B-4101-B01A-456200A4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09" y="3765314"/>
            <a:ext cx="466344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24">
            <a:extLst>
              <a:ext uri="{FF2B5EF4-FFF2-40B4-BE49-F238E27FC236}">
                <a16:creationId xmlns:a16="http://schemas.microsoft.com/office/drawing/2014/main" id="{AF38A2AC-B378-4E1F-97CF-832A91687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87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E2B39CF-BB18-4A2B-A09C-402FC8CB7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2965425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2215A4-404A-4022-8EA4-96A9BE13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3" y="1123303"/>
            <a:ext cx="2647095" cy="2058115"/>
          </a:xfrm>
          <a:prstGeom prst="rect">
            <a:avLst/>
          </a:prstGeom>
        </p:spPr>
      </p:pic>
      <p:sp>
        <p:nvSpPr>
          <p:cNvPr id="53" name="Rectangle 28">
            <a:extLst>
              <a:ext uri="{FF2B5EF4-FFF2-40B4-BE49-F238E27FC236}">
                <a16:creationId xmlns:a16="http://schemas.microsoft.com/office/drawing/2014/main" id="{02DF212E-BCAB-48BA-9648-F668BC6E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610" y="1476375"/>
            <a:ext cx="2343724" cy="250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B217AD-9EB8-4C91-BC84-4C038AA5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654" y="2594780"/>
            <a:ext cx="2040505" cy="270366"/>
          </a:xfrm>
          <a:prstGeom prst="rect">
            <a:avLst/>
          </a:prstGeom>
        </p:spPr>
      </p:pic>
      <p:sp>
        <p:nvSpPr>
          <p:cNvPr id="54" name="Rectangle 30">
            <a:extLst>
              <a:ext uri="{FF2B5EF4-FFF2-40B4-BE49-F238E27FC236}">
                <a16:creationId xmlns:a16="http://schemas.microsoft.com/office/drawing/2014/main" id="{D58B38E1-8B5E-44F0-9D0E-F768BB47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50" y="4157447"/>
            <a:ext cx="264747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6C57BB-6DF1-4165-BADC-0AAB5349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42" y="5197063"/>
            <a:ext cx="2330522" cy="233052"/>
          </a:xfrm>
          <a:prstGeom prst="rect">
            <a:avLst/>
          </a:prstGeom>
        </p:spPr>
      </p:pic>
      <p:sp>
        <p:nvSpPr>
          <p:cNvPr id="55" name="Rectangle 32">
            <a:extLst>
              <a:ext uri="{FF2B5EF4-FFF2-40B4-BE49-F238E27FC236}">
                <a16:creationId xmlns:a16="http://schemas.microsoft.com/office/drawing/2014/main" id="{78F092F5-5490-4440-89C0-19439037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1605" y="4157447"/>
            <a:ext cx="265572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8E1728-FC57-4859-9A5C-D7545944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105" y="5165175"/>
            <a:ext cx="2328054" cy="29682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C20399A-5F7B-44F9-B798-5BD46DA45E21}"/>
              </a:ext>
            </a:extLst>
          </p:cNvPr>
          <p:cNvSpPr/>
          <p:nvPr/>
        </p:nvSpPr>
        <p:spPr>
          <a:xfrm>
            <a:off x="634276" y="3908025"/>
            <a:ext cx="4973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>
                <a:hlinkClick r:id="rId6"/>
              </a:rPr>
              <a:t>http://socle.applis.bad.socgen/icd/static/sg-components-plus/latest/?path=/story/sg-components-ui-kit--pr%C3%A9sentation</a:t>
            </a:r>
            <a:endParaRPr lang="fr-FR" sz="1100"/>
          </a:p>
        </p:txBody>
      </p:sp>
      <p:sp>
        <p:nvSpPr>
          <p:cNvPr id="57" name="Rectangle 1">
            <a:extLst>
              <a:ext uri="{FF2B5EF4-FFF2-40B4-BE49-F238E27FC236}">
                <a16:creationId xmlns:a16="http://schemas.microsoft.com/office/drawing/2014/main" id="{6EC453D0-0903-4BAB-A1B6-A609C49ED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600" y="55304"/>
            <a:ext cx="3880234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SGButton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{() =&gt; console.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Button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SGButton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2E5F069E-8F2D-4508-A9EE-19E95C90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782" y="1315232"/>
            <a:ext cx="388023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SGTitle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visualLevel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SGTitle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86C0380E-6E4E-4835-85BC-4D1C747A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782" y="5542768"/>
            <a:ext cx="3880234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SGText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="xl"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0 €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SGText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3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EA330-12AA-4844-AECA-2FFCEA2D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B3CEAE-B91D-4FE3-9ABA-E07C98C99C7C}"/>
              </a:ext>
            </a:extLst>
          </p:cNvPr>
          <p:cNvSpPr txBox="1"/>
          <p:nvPr/>
        </p:nvSpPr>
        <p:spPr>
          <a:xfrm>
            <a:off x="618282" y="5949618"/>
            <a:ext cx="10955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https://sgithub.fr.world.socgen/AppliDigitalClient/sg_npm_sgc_components-plus/wiki/Int%C3%A9grer-la-librairie-dans-un-projet</a:t>
            </a:r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2A5A86-90A0-44C7-B524-96C62C6E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30" y="387529"/>
            <a:ext cx="7389242" cy="54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1A98249-043C-474B-AAFA-CA06E55E6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805507"/>
              </p:ext>
            </p:extLst>
          </p:nvPr>
        </p:nvGraphicFramePr>
        <p:xfrm>
          <a:off x="1917701" y="643467"/>
          <a:ext cx="8356598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19ECE545-8AAF-42AA-B027-89AD30B841EF}"/>
              </a:ext>
            </a:extLst>
          </p:cNvPr>
          <p:cNvSpPr txBox="1"/>
          <p:nvPr/>
        </p:nvSpPr>
        <p:spPr>
          <a:xfrm>
            <a:off x="2962276" y="4865354"/>
            <a:ext cx="6267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66344"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use html elements but rather SGC+ components !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91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" name="Rectangle 823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65" name="Straight Connector 823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66" name="Rectangle 823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49C41E-B709-4297-A19D-BAD5F6B9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</a:t>
            </a:r>
          </a:p>
        </p:txBody>
      </p:sp>
      <p:cxnSp>
        <p:nvCxnSpPr>
          <p:cNvPr id="8267" name="Straight Connector 824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D82FE3C-19B1-4F08-9F46-1838E0141D82}"/>
              </a:ext>
            </a:extLst>
          </p:cNvPr>
          <p:cNvGrpSpPr/>
          <p:nvPr/>
        </p:nvGrpSpPr>
        <p:grpSpPr>
          <a:xfrm>
            <a:off x="4469557" y="1417637"/>
            <a:ext cx="7264515" cy="4022725"/>
            <a:chOff x="2316480" y="1919576"/>
            <a:chExt cx="7620000" cy="4219575"/>
          </a:xfrm>
        </p:grpSpPr>
        <p:pic>
          <p:nvPicPr>
            <p:cNvPr id="11" name="Picture 4" descr="3 simple steps to improve your React Redux code | Cheesecake Labs">
              <a:extLst>
                <a:ext uri="{FF2B5EF4-FFF2-40B4-BE49-F238E27FC236}">
                  <a16:creationId xmlns:a16="http://schemas.microsoft.com/office/drawing/2014/main" id="{D49B6BBA-3712-4D81-9BAF-6CF3263EE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480" y="1919576"/>
              <a:ext cx="7620000" cy="421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6CFF64-3FFD-4D71-8F27-3384647CF3BF}"/>
                </a:ext>
              </a:extLst>
            </p:cNvPr>
            <p:cNvSpPr/>
            <p:nvPr/>
          </p:nvSpPr>
          <p:spPr>
            <a:xfrm>
              <a:off x="2854036" y="2124364"/>
              <a:ext cx="6012873" cy="60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D1B8A32-27FF-4831-BAA1-9152565CDB1B}"/>
              </a:ext>
            </a:extLst>
          </p:cNvPr>
          <p:cNvSpPr txBox="1"/>
          <p:nvPr/>
        </p:nvSpPr>
        <p:spPr>
          <a:xfrm>
            <a:off x="636805" y="3944386"/>
            <a:ext cx="337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Divide the UI into several parts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0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" name="Rectangle 823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65" name="Straight Connector 823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66" name="Rectangle 823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49C41E-B709-4297-A19D-BAD5F6B9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</a:t>
            </a:r>
          </a:p>
        </p:txBody>
      </p:sp>
      <p:cxnSp>
        <p:nvCxnSpPr>
          <p:cNvPr id="8267" name="Straight Connector 824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ow to think in React (starting with 4 steps)">
            <a:extLst>
              <a:ext uri="{FF2B5EF4-FFF2-40B4-BE49-F238E27FC236}">
                <a16:creationId xmlns:a16="http://schemas.microsoft.com/office/drawing/2014/main" id="{F33D51E6-83CC-4F0E-A22F-1ED15BED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6E678C6-8271-4C65-9EB0-A36CE6B320E8}"/>
              </a:ext>
            </a:extLst>
          </p:cNvPr>
          <p:cNvSpPr txBox="1"/>
          <p:nvPr/>
        </p:nvSpPr>
        <p:spPr>
          <a:xfrm>
            <a:off x="636805" y="3944386"/>
            <a:ext cx="337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Divide the UI into several parts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2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UI Part = Component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Using Redux with React | KIRUPA">
            <a:extLst>
              <a:ext uri="{FF2B5EF4-FFF2-40B4-BE49-F238E27FC236}">
                <a16:creationId xmlns:a16="http://schemas.microsoft.com/office/drawing/2014/main" id="{7DC02EC7-4352-48DD-ADFE-935CAB8E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952" y="1129898"/>
            <a:ext cx="5458968" cy="45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60;p20">
            <a:extLst>
              <a:ext uri="{FF2B5EF4-FFF2-40B4-BE49-F238E27FC236}">
                <a16:creationId xmlns:a16="http://schemas.microsoft.com/office/drawing/2014/main" id="{BF8FE321-70BE-4F06-AACE-5F8100E12EC4}"/>
              </a:ext>
            </a:extLst>
          </p:cNvPr>
          <p:cNvSpPr/>
          <p:nvPr/>
        </p:nvSpPr>
        <p:spPr>
          <a:xfrm>
            <a:off x="6232614" y="1128922"/>
            <a:ext cx="5458968" cy="916041"/>
          </a:xfrm>
          <a:prstGeom prst="rect">
            <a:avLst/>
          </a:prstGeom>
          <a:noFill/>
          <a:ln w="19050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60;p20">
            <a:extLst>
              <a:ext uri="{FF2B5EF4-FFF2-40B4-BE49-F238E27FC236}">
                <a16:creationId xmlns:a16="http://schemas.microsoft.com/office/drawing/2014/main" id="{F338728C-9E3B-4FF5-A061-FB4E42A114FB}"/>
              </a:ext>
            </a:extLst>
          </p:cNvPr>
          <p:cNvSpPr/>
          <p:nvPr/>
        </p:nvSpPr>
        <p:spPr>
          <a:xfrm>
            <a:off x="9498683" y="3985292"/>
            <a:ext cx="882991" cy="767261"/>
          </a:xfrm>
          <a:prstGeom prst="rect">
            <a:avLst/>
          </a:prstGeom>
          <a:noFill/>
          <a:ln w="19050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197C325-0762-43CB-9DBE-D57ED6A7C899}"/>
              </a:ext>
            </a:extLst>
          </p:cNvPr>
          <p:cNvSpPr txBox="1"/>
          <p:nvPr/>
        </p:nvSpPr>
        <p:spPr>
          <a:xfrm>
            <a:off x="2083671" y="3880854"/>
            <a:ext cx="336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Unit of work = component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(declaration)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34879F-DF90-4D6C-9B4F-1785393D1C5C}"/>
              </a:ext>
            </a:extLst>
          </p:cNvPr>
          <p:cNvSpPr txBox="1"/>
          <p:nvPr/>
        </p:nvSpPr>
        <p:spPr>
          <a:xfrm>
            <a:off x="9079345" y="5818909"/>
            <a:ext cx="255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Declarative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do 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A158C99-7A8B-4B31-BABE-0A4B66032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2038650"/>
            <a:ext cx="5541818" cy="4524315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HouseLoadingView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SGSpinner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="lg"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visuallevel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5586D27-46B5-418F-ACAC-1000F95C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48" y="2866370"/>
            <a:ext cx="5372850" cy="1457528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702CE8F-C2A5-43B1-89A6-70C17E59F783}"/>
              </a:ext>
            </a:extLst>
          </p:cNvPr>
          <p:cNvSpPr/>
          <p:nvPr/>
        </p:nvSpPr>
        <p:spPr>
          <a:xfrm>
            <a:off x="1320801" y="4479776"/>
            <a:ext cx="3168072" cy="570792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D98E6C0-64FE-4A21-BA28-8775DBFDDD5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488873" y="3881242"/>
            <a:ext cx="3908089" cy="883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AAFC9C2-0B2E-4922-A996-F57DDA215779}"/>
              </a:ext>
            </a:extLst>
          </p:cNvPr>
          <p:cNvSpPr/>
          <p:nvPr/>
        </p:nvSpPr>
        <p:spPr>
          <a:xfrm>
            <a:off x="1320801" y="5092240"/>
            <a:ext cx="3168072" cy="46805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1576A3F-2E98-4027-BEAF-2F8360A1C50A}"/>
              </a:ext>
            </a:extLst>
          </p:cNvPr>
          <p:cNvSpPr/>
          <p:nvPr/>
        </p:nvSpPr>
        <p:spPr>
          <a:xfrm>
            <a:off x="1159288" y="3711433"/>
            <a:ext cx="3772929" cy="2476807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22DDD2D-AAB1-4658-97E4-E6CBEEA8C86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488873" y="4275490"/>
            <a:ext cx="4488872" cy="1050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919F9F0-3407-4E2F-8F71-155A6A0F46D1}"/>
              </a:ext>
            </a:extLst>
          </p:cNvPr>
          <p:cNvCxnSpPr>
            <a:cxnSpLocks/>
          </p:cNvCxnSpPr>
          <p:nvPr/>
        </p:nvCxnSpPr>
        <p:spPr>
          <a:xfrm flipV="1">
            <a:off x="4932217" y="3250804"/>
            <a:ext cx="3865693" cy="766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3CAE9C6-13EC-40D2-BB62-6E68E07C61FE}"/>
              </a:ext>
            </a:extLst>
          </p:cNvPr>
          <p:cNvSpPr/>
          <p:nvPr/>
        </p:nvSpPr>
        <p:spPr>
          <a:xfrm>
            <a:off x="840511" y="2289118"/>
            <a:ext cx="3168072" cy="421129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9A5733-2593-416A-9D3A-66A4EA08C975}"/>
              </a:ext>
            </a:extLst>
          </p:cNvPr>
          <p:cNvSpPr txBox="1"/>
          <p:nvPr/>
        </p:nvSpPr>
        <p:spPr>
          <a:xfrm>
            <a:off x="7670799" y="2262455"/>
            <a:ext cx="1648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Inputs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C012B88-E2F2-48D7-9A20-477F7740C90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4008583" y="2462510"/>
            <a:ext cx="3662216" cy="37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63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762F0-D2F7-451F-B6C7-6AE9360D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(declaration)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29DCFBD-4FF5-45DF-B4E4-356AB4B28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2038650"/>
            <a:ext cx="5541818" cy="4524315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HouseLoadingView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SGSpinner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="lg"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visuallevel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383DA4D-32D2-4E43-98CD-B1A6211A7E14}"/>
              </a:ext>
            </a:extLst>
          </p:cNvPr>
          <p:cNvSpPr/>
          <p:nvPr/>
        </p:nvSpPr>
        <p:spPr>
          <a:xfrm>
            <a:off x="748147" y="2743200"/>
            <a:ext cx="4017817" cy="3657600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BA32FCF-C6E6-4C31-8980-A634E87BD333}"/>
              </a:ext>
            </a:extLst>
          </p:cNvPr>
          <p:cNvSpPr/>
          <p:nvPr/>
        </p:nvSpPr>
        <p:spPr>
          <a:xfrm>
            <a:off x="913295" y="3702197"/>
            <a:ext cx="3458894" cy="2476807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0BB0B9-D1C0-417F-B73F-D1A73DA3E257}"/>
              </a:ext>
            </a:extLst>
          </p:cNvPr>
          <p:cNvSpPr txBox="1"/>
          <p:nvPr/>
        </p:nvSpPr>
        <p:spPr>
          <a:xfrm>
            <a:off x="8539013" y="2909000"/>
            <a:ext cx="1648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Parent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E4F83A0-690D-46D4-A75A-B4762EFBC64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765964" y="3109055"/>
            <a:ext cx="3773049" cy="1462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02DE9C2-5F91-4EAE-ACCD-230083BCF2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372189" y="4499195"/>
            <a:ext cx="4286901" cy="441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1D45076-37AC-4E1B-A7B1-DF21F1CCE855}"/>
              </a:ext>
            </a:extLst>
          </p:cNvPr>
          <p:cNvSpPr txBox="1"/>
          <p:nvPr/>
        </p:nvSpPr>
        <p:spPr>
          <a:xfrm>
            <a:off x="8659090" y="4299140"/>
            <a:ext cx="16486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Child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EDDCB80-BB56-40F1-B0D5-9E55FF555DFD}"/>
              </a:ext>
            </a:extLst>
          </p:cNvPr>
          <p:cNvSpPr txBox="1"/>
          <p:nvPr/>
        </p:nvSpPr>
        <p:spPr>
          <a:xfrm>
            <a:off x="7461820" y="5914559"/>
            <a:ext cx="3803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SGSpinner is the child of SGBox</a:t>
            </a:r>
          </a:p>
        </p:txBody>
      </p:sp>
    </p:spTree>
    <p:extLst>
      <p:ext uri="{BB962C8B-B14F-4D97-AF65-F5344CB8AC3E}">
        <p14:creationId xmlns:p14="http://schemas.microsoft.com/office/powerpoint/2010/main" val="1690271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(declaration)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34879F-DF90-4D6C-9B4F-1785393D1C5C}"/>
              </a:ext>
            </a:extLst>
          </p:cNvPr>
          <p:cNvSpPr txBox="1"/>
          <p:nvPr/>
        </p:nvSpPr>
        <p:spPr>
          <a:xfrm>
            <a:off x="9079345" y="5818909"/>
            <a:ext cx="255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Declarative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do 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D6775A-7195-456B-8E9A-2E32939C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1796365"/>
            <a:ext cx="7278255" cy="4893647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HouseLibListItem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lib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onOpenLibDetailsClicked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dataSource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formatLibInfos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lib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SGListItem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SGCard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bordered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  actions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{[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span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onOpenLibDetailsClicked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?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12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textalign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="left"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bottom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HouseTagView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HouseTagView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tags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lib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?.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keywords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/&gt;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AA917A0-B304-4CFA-A301-9729E11EBD8E}"/>
              </a:ext>
            </a:extLst>
          </p:cNvPr>
          <p:cNvSpPr/>
          <p:nvPr/>
        </p:nvSpPr>
        <p:spPr>
          <a:xfrm>
            <a:off x="748146" y="2723725"/>
            <a:ext cx="3168072" cy="1183257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FCB043-2F47-4A1E-B27F-1630F04D5D88}"/>
              </a:ext>
            </a:extLst>
          </p:cNvPr>
          <p:cNvSpPr txBox="1"/>
          <p:nvPr/>
        </p:nvSpPr>
        <p:spPr>
          <a:xfrm>
            <a:off x="8506690" y="2940574"/>
            <a:ext cx="35282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Some logic before returning the view to display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638FD2E-7F3E-44A1-91AB-27A7EA295A2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16218" y="3294517"/>
            <a:ext cx="4590472" cy="20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5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26C70E-CB6A-4BBB-958C-1407BAD3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outline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1691F50-2B7D-1899-64B6-1D070D9E4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066398"/>
              </p:ext>
            </p:extLst>
          </p:nvPr>
        </p:nvGraphicFramePr>
        <p:xfrm>
          <a:off x="5132820" y="798777"/>
          <a:ext cx="6809798" cy="541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8088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 (use)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34879F-DF90-4D6C-9B4F-1785393D1C5C}"/>
              </a:ext>
            </a:extLst>
          </p:cNvPr>
          <p:cNvSpPr txBox="1"/>
          <p:nvPr/>
        </p:nvSpPr>
        <p:spPr>
          <a:xfrm>
            <a:off x="9079345" y="5818909"/>
            <a:ext cx="255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Declarative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fr-FR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fr-FR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do 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17662A9-9E7A-4216-B062-D29497C4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73" y="3302040"/>
            <a:ext cx="6604000" cy="3416320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textalign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="center"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SGList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dataSource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npmList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loading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renderItem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npm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HouseLibListItem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HouseLibListItem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lib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npm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onOpenLibDetailsClicked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onOpenNpmLibDetailsClicked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&lt;/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313CEA1-01DF-41DD-ACCC-09AAB9ED7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782" y="1911401"/>
            <a:ext cx="6909908" cy="2308324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faqListLoading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6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HouseLoadingView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HouseLoadingView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HOUSE_DATA_LOADING_TITLE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HOUSE_DATA_LOADING_MESSAGE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3596D1E-07C0-49CD-8224-9783E25A467B}"/>
              </a:ext>
            </a:extLst>
          </p:cNvPr>
          <p:cNvSpPr/>
          <p:nvPr/>
        </p:nvSpPr>
        <p:spPr>
          <a:xfrm>
            <a:off x="4775200" y="2477960"/>
            <a:ext cx="6188363" cy="1206055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1CCE62-BE78-4DEC-B322-B91D6BD2C89E}"/>
              </a:ext>
            </a:extLst>
          </p:cNvPr>
          <p:cNvSpPr/>
          <p:nvPr/>
        </p:nvSpPr>
        <p:spPr>
          <a:xfrm>
            <a:off x="72137" y="4442705"/>
            <a:ext cx="6188363" cy="2059695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979BF5-6EDD-44B8-A37A-F4AC82E295C6}"/>
              </a:ext>
            </a:extLst>
          </p:cNvPr>
          <p:cNvSpPr txBox="1"/>
          <p:nvPr/>
        </p:nvSpPr>
        <p:spPr>
          <a:xfrm>
            <a:off x="7130472" y="4530247"/>
            <a:ext cx="47532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The same component can be used several times with different inputs to have different displays ;)</a:t>
            </a:r>
          </a:p>
        </p:txBody>
      </p:sp>
    </p:spTree>
    <p:extLst>
      <p:ext uri="{BB962C8B-B14F-4D97-AF65-F5344CB8AC3E}">
        <p14:creationId xmlns:p14="http://schemas.microsoft.com/office/powerpoint/2010/main" val="305382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D07547-7CB2-4FFF-B7D2-AF035292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fr-FR"/>
              <a:t>rule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44A4E8D-71E4-40D2-9E83-D83917606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438259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9D76D2A2-033F-4443-A864-92E2265B4B9C}"/>
              </a:ext>
            </a:extLst>
          </p:cNvPr>
          <p:cNvSpPr txBox="1"/>
          <p:nvPr/>
        </p:nvSpPr>
        <p:spPr>
          <a:xfrm>
            <a:off x="2565002" y="4895272"/>
            <a:ext cx="3352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Props is read-only !</a:t>
            </a:r>
          </a:p>
        </p:txBody>
      </p:sp>
    </p:spTree>
    <p:extLst>
      <p:ext uri="{BB962C8B-B14F-4D97-AF65-F5344CB8AC3E}">
        <p14:creationId xmlns:p14="http://schemas.microsoft.com/office/powerpoint/2010/main" val="235051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3961E13-1D08-4B0C-BF10-AB85264AE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163" y="58846"/>
            <a:ext cx="5116945" cy="6740307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HouseSectionView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sectionTitle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sectionContent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dark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actionsdivider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actions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SGCard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dark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dark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actionsdivider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actionsdivider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actions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actions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SGCardMeta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sectionTitle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&amp;&amp;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caps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      level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textalign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="center"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visuallevel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3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sectionTitle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&lt;/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titlebackground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="dark"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description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sectionContent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SGCard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59F16DA-0348-4189-A283-E55829A5662D}"/>
              </a:ext>
            </a:extLst>
          </p:cNvPr>
          <p:cNvSpPr/>
          <p:nvPr/>
        </p:nvSpPr>
        <p:spPr>
          <a:xfrm>
            <a:off x="6179336" y="1414776"/>
            <a:ext cx="3371064" cy="5189224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19DD7AE-4A7F-4560-A5C5-659795A1D7B0}"/>
              </a:ext>
            </a:extLst>
          </p:cNvPr>
          <p:cNvSpPr/>
          <p:nvPr/>
        </p:nvSpPr>
        <p:spPr>
          <a:xfrm>
            <a:off x="6520978" y="2261775"/>
            <a:ext cx="2687780" cy="416528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044BE8A-ADBF-4647-A23F-0BDCBBC49D1A}"/>
              </a:ext>
            </a:extLst>
          </p:cNvPr>
          <p:cNvSpPr/>
          <p:nvPr/>
        </p:nvSpPr>
        <p:spPr>
          <a:xfrm>
            <a:off x="7084291" y="3024828"/>
            <a:ext cx="2031894" cy="1519463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2EB853-D37F-4E18-A400-9C726771CBF9}"/>
              </a:ext>
            </a:extLst>
          </p:cNvPr>
          <p:cNvSpPr txBox="1"/>
          <p:nvPr/>
        </p:nvSpPr>
        <p:spPr>
          <a:xfrm>
            <a:off x="442237" y="3747778"/>
            <a:ext cx="4203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Assembly of several SGC+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C3660C5-9875-4A11-A7AF-C18680BA6D50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4645891" y="4009388"/>
            <a:ext cx="15334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08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923C8B-F16F-4F59-B739-775AE0598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182" y="74235"/>
            <a:ext cx="6465455" cy="6709529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HouseDashboardView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HouseSearchBar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HouseSearchBar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SGRadioGroup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name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house_menu_item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buttonstyle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="tile"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layout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="column"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showradio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datasource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HOUSE_DASHBOARD_DATASOURCE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onChange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HOUSE_DASHBOARD_DATASOURCE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map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key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url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autoFocus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autoFocus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defaultChecked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defaultChecked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titlerender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label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xs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}}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description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SGRadioGroup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5ABBC5C-DBFD-407A-AAB9-96E3E152A410}"/>
              </a:ext>
            </a:extLst>
          </p:cNvPr>
          <p:cNvSpPr/>
          <p:nvPr/>
        </p:nvSpPr>
        <p:spPr>
          <a:xfrm>
            <a:off x="5366432" y="1070286"/>
            <a:ext cx="4174732" cy="740042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F80C6-DE89-4D0A-8E62-D3EF20ACBA34}"/>
              </a:ext>
            </a:extLst>
          </p:cNvPr>
          <p:cNvSpPr/>
          <p:nvPr/>
        </p:nvSpPr>
        <p:spPr>
          <a:xfrm>
            <a:off x="5366432" y="1855770"/>
            <a:ext cx="4174732" cy="4927993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1F1A47C-ADC3-44BB-9A39-127396BF74F4}"/>
              </a:ext>
            </a:extLst>
          </p:cNvPr>
          <p:cNvSpPr/>
          <p:nvPr/>
        </p:nvSpPr>
        <p:spPr>
          <a:xfrm>
            <a:off x="5754255" y="4063999"/>
            <a:ext cx="2475345" cy="1865745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25E962-60D4-4DB8-B867-F97D59285572}"/>
              </a:ext>
            </a:extLst>
          </p:cNvPr>
          <p:cNvSpPr txBox="1"/>
          <p:nvPr/>
        </p:nvSpPr>
        <p:spPr>
          <a:xfrm>
            <a:off x="322164" y="4058156"/>
            <a:ext cx="4203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Assembly of several SGC+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7A62399-ED37-412D-9D92-13C2D1298A84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4525818" y="4319766"/>
            <a:ext cx="84061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A4E2D72-B5D2-4256-BC9A-0209B68019F8}"/>
              </a:ext>
            </a:extLst>
          </p:cNvPr>
          <p:cNvSpPr txBox="1"/>
          <p:nvPr/>
        </p:nvSpPr>
        <p:spPr>
          <a:xfrm>
            <a:off x="322164" y="2905779"/>
            <a:ext cx="4203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Custom Component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89B012-C228-4604-A18A-B1E9660CB039}"/>
              </a:ext>
            </a:extLst>
          </p:cNvPr>
          <p:cNvCxnSpPr>
            <a:cxnSpLocks/>
            <a:stCxn id="5" idx="1"/>
            <a:endCxn id="14" idx="0"/>
          </p:cNvCxnSpPr>
          <p:nvPr/>
        </p:nvCxnSpPr>
        <p:spPr>
          <a:xfrm flipH="1">
            <a:off x="2423991" y="1440307"/>
            <a:ext cx="2942441" cy="1465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975CC-681B-4139-B1C3-0B0FF9CF9F53}"/>
              </a:ext>
            </a:extLst>
          </p:cNvPr>
          <p:cNvSpPr/>
          <p:nvPr/>
        </p:nvSpPr>
        <p:spPr>
          <a:xfrm>
            <a:off x="5526085" y="3186545"/>
            <a:ext cx="3470133" cy="2937164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9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166619-1945-467F-AD0E-99FEE6457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709" y="335845"/>
            <a:ext cx="5865091" cy="6186309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HouseAwtEvolutionsView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LocalizedFragment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CommonsDico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)(({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{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isEmpty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? 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HouseMessageView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HouseMessageView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status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="success"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HOUSE_AWT_DETAILS_EVOLUTIONS_EMPTY_TITLE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HOUSE_AWT_DETAILS_EVOLUTIONS_EMPTY_MESSAGE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icon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&lt;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SGIcon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component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{&lt;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SGAvenirStatusInfo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="xl"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)}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/&gt;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) : (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HouseAwtEvolutionsList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/components/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-evolutions/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HouseAwtEvolutionsList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evolutions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onEvolutionClicked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{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setShowEvolutionDetails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true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}}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/&gt;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)}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1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HouseAwtEvolutionDetailsView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/components/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-evolutions/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HouseAwtEvolutionDetailsView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showEvolutionDetails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showEvolutionDetails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onCloseEvolutionDetails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{() =&gt; </a:t>
            </a:r>
            <a:r>
              <a:rPr kumimoji="0" lang="en-US" altLang="en-US" sz="11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setShowEvolutionDetails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)}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/&gt;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&lt;/&gt;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);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87904E-0F40-4204-8473-D093FCBDF48D}"/>
              </a:ext>
            </a:extLst>
          </p:cNvPr>
          <p:cNvSpPr txBox="1"/>
          <p:nvPr/>
        </p:nvSpPr>
        <p:spPr>
          <a:xfrm>
            <a:off x="203200" y="3982499"/>
            <a:ext cx="3842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Only Custom Components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B37AD7-1325-4C60-B507-B6D675B2E472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 flipV="1">
            <a:off x="4045527" y="4244109"/>
            <a:ext cx="183863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EABA3-6A5A-4B3D-9600-FC82CED9F5E6}"/>
              </a:ext>
            </a:extLst>
          </p:cNvPr>
          <p:cNvSpPr/>
          <p:nvPr/>
        </p:nvSpPr>
        <p:spPr>
          <a:xfrm>
            <a:off x="5884164" y="1424056"/>
            <a:ext cx="5865090" cy="2004943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DB18A3-E889-43C5-BD3A-310C1B17C1F2}"/>
              </a:ext>
            </a:extLst>
          </p:cNvPr>
          <p:cNvSpPr/>
          <p:nvPr/>
        </p:nvSpPr>
        <p:spPr>
          <a:xfrm>
            <a:off x="5884164" y="3565236"/>
            <a:ext cx="5865090" cy="135774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552DB-5054-4246-8917-97276A160806}"/>
              </a:ext>
            </a:extLst>
          </p:cNvPr>
          <p:cNvSpPr/>
          <p:nvPr/>
        </p:nvSpPr>
        <p:spPr>
          <a:xfrm>
            <a:off x="5884164" y="5134565"/>
            <a:ext cx="5865090" cy="1016853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93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0B4800-3D47-4A52-875E-DD3B66223396}"/>
              </a:ext>
            </a:extLst>
          </p:cNvPr>
          <p:cNvSpPr txBox="1"/>
          <p:nvPr/>
        </p:nvSpPr>
        <p:spPr>
          <a:xfrm>
            <a:off x="819219" y="6200186"/>
            <a:ext cx="110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Inputs can be any type of data (number, string, Boolean, array, object)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18E216-09E3-4FFD-A9D6-9F62C631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417" y="2085266"/>
            <a:ext cx="3925455" cy="1169551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level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7C781"/>
                </a:solidFill>
                <a:effectLst/>
                <a:latin typeface="Arial Unicode MS" panose="020B0604020202020204" pitchFamily="34" charset="-128"/>
              </a:rPr>
              <a:t>4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{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itemDetails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90C43D-12EE-4A7F-BEE3-08AE1175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436" y="777956"/>
            <a:ext cx="3666235" cy="1169551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="m"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{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itemDetails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B7BF60-14B9-4C37-A49D-0971EF783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436" y="2236059"/>
            <a:ext cx="3666235" cy="2462213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right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xs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itemDetails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statusColor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{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itemDetails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status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</a:t>
            </a:r>
            <a:r>
              <a:rPr kumimoji="0" lang="en-US" altLang="en-US" sz="14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06A89BF-2703-40BB-91AD-05149662E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291" y="4005774"/>
            <a:ext cx="4599709" cy="1384995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HouseAwtList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-list/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HouseAwtList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defaultSearchText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defaultAwtKeywords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{[]}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defaultSelectedMenu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searchCurrentMode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3FC30F3-CC90-4EDF-9059-9B7ADFFC16FF}"/>
              </a:ext>
            </a:extLst>
          </p:cNvPr>
          <p:cNvSpPr/>
          <p:nvPr/>
        </p:nvSpPr>
        <p:spPr>
          <a:xfrm>
            <a:off x="1320799" y="2321944"/>
            <a:ext cx="2475345" cy="301183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A5C8BD-60B0-493C-BA4E-0A7FDC501EDF}"/>
              </a:ext>
            </a:extLst>
          </p:cNvPr>
          <p:cNvSpPr/>
          <p:nvPr/>
        </p:nvSpPr>
        <p:spPr>
          <a:xfrm>
            <a:off x="1320798" y="4547679"/>
            <a:ext cx="2475345" cy="301183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44EED3-7E3B-4710-8677-F7EE1C52F5FC}"/>
              </a:ext>
            </a:extLst>
          </p:cNvPr>
          <p:cNvSpPr/>
          <p:nvPr/>
        </p:nvSpPr>
        <p:spPr>
          <a:xfrm>
            <a:off x="6197599" y="1033328"/>
            <a:ext cx="2475345" cy="301183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6E2E4D9-B165-46AA-BC66-4EFED8CA5DF0}"/>
              </a:ext>
            </a:extLst>
          </p:cNvPr>
          <p:cNvSpPr/>
          <p:nvPr/>
        </p:nvSpPr>
        <p:spPr>
          <a:xfrm>
            <a:off x="6197598" y="2472535"/>
            <a:ext cx="2475345" cy="782282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99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52CF6F-783B-433C-8443-4324E5113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28" y="2084832"/>
            <a:ext cx="5634182" cy="2862322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SGAlert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="info"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HOUSE_LIB_ANALYSE_HELP_TITLE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description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preformat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="m"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HOUSE_LIB_ANALYSE_HELP_MESSAGE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&lt;/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icon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SGIcon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component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SGAvenirStatusInfo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="xl"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8E3BC8-E5DC-4341-8AB5-8172DCB9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074" y="335845"/>
            <a:ext cx="5089236" cy="6186309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HouseLibDetailsMenu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HouseLibDetailsMenu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libInfoView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HouseLibInfosView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HouseLibInfosView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queryInfos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GET_NPM_DETAILS_INFOS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queryInfosDataName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getNpmLibInfos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queryInfosOptions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...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HOUSE_QUERY_CONFIG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variables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npmPackageName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},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statsView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2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HouseLibStatsView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HouseLibStatsView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queryVersionsStats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GET_NPM_DETAILS_VERSIONS_STATS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queryVersionsStatsDataName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getNpmLibVersionsStatsByParams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queryVersionsStatsOptions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...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HOUSE_QUERY_CONFIG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variables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npmPackageName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},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onOpenAwtDetailsClicked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onOpenAwtDetailsClicked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8F119-84B7-4C37-98CF-B3C7FCEBFBE0}"/>
              </a:ext>
            </a:extLst>
          </p:cNvPr>
          <p:cNvSpPr/>
          <p:nvPr/>
        </p:nvSpPr>
        <p:spPr>
          <a:xfrm>
            <a:off x="480891" y="2615345"/>
            <a:ext cx="4719182" cy="1208510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4BDEC3-AC6D-4C2E-8A4E-2A3A0E508C46}"/>
              </a:ext>
            </a:extLst>
          </p:cNvPr>
          <p:cNvSpPr/>
          <p:nvPr/>
        </p:nvSpPr>
        <p:spPr>
          <a:xfrm>
            <a:off x="6835509" y="3428999"/>
            <a:ext cx="5089236" cy="2731656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81EA-5B27-4DD5-BAF8-B5B09537C296}"/>
              </a:ext>
            </a:extLst>
          </p:cNvPr>
          <p:cNvSpPr/>
          <p:nvPr/>
        </p:nvSpPr>
        <p:spPr>
          <a:xfrm>
            <a:off x="6800875" y="876321"/>
            <a:ext cx="4719182" cy="240258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21041E2-04F3-4013-8B12-34675DC3D88D}"/>
              </a:ext>
            </a:extLst>
          </p:cNvPr>
          <p:cNvSpPr txBox="1"/>
          <p:nvPr/>
        </p:nvSpPr>
        <p:spPr>
          <a:xfrm>
            <a:off x="1539656" y="5998934"/>
            <a:ext cx="4203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Inputs can be components</a:t>
            </a:r>
          </a:p>
        </p:txBody>
      </p:sp>
    </p:spTree>
    <p:extLst>
      <p:ext uri="{BB962C8B-B14F-4D97-AF65-F5344CB8AC3E}">
        <p14:creationId xmlns:p14="http://schemas.microsoft.com/office/powerpoint/2010/main" val="2318596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1707C-7498-49C2-864A-6148DA0A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 component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36A4A3-4010-4962-A4B3-0A157CA0C31C}"/>
              </a:ext>
            </a:extLst>
          </p:cNvPr>
          <p:cNvSpPr txBox="1"/>
          <p:nvPr/>
        </p:nvSpPr>
        <p:spPr>
          <a:xfrm>
            <a:off x="1539655" y="5998934"/>
            <a:ext cx="5433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Inputs can be also callback (function)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2E1506-74B3-49C5-AC36-1BEE1D7A0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36" y="2274838"/>
            <a:ext cx="5477164" cy="2308324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HouseAwtList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="../js/components/awt/awt-list/HouseAwtList"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defaultSearchText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defaultAwtKeywords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{[]}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defaultSelectedMenu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searchCurrentMode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defaultAwtList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onBackClicked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onBackClicked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onOpenAwtDetailsClicked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onOpenAwtDetailsClicked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awt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awtSearchText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defaultSearchText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A7704E-4112-4B04-A4D6-54927DB7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892" y="1443841"/>
            <a:ext cx="5182708" cy="3970318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&lt;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SGInput</a:t>
            </a:r>
            <a:b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allowClear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buttontype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="secondary"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label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HOUSE_SEARCHBAR_INPUT_LABEL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placeholder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HOUSE_SEARCHBAR_INPUT_PLACEHOLDER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validate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houseSearchTextError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status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?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'error'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'default'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onChange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setHouseSearchTextError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(!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9EF25-7402-4ABE-99B8-D1AFA2AE6AD4}"/>
              </a:ext>
            </a:extLst>
          </p:cNvPr>
          <p:cNvSpPr/>
          <p:nvPr/>
        </p:nvSpPr>
        <p:spPr>
          <a:xfrm>
            <a:off x="397162" y="3429000"/>
            <a:ext cx="5098473" cy="995218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39645F-5A19-4E9F-A2C4-8D9ED50FF902}"/>
              </a:ext>
            </a:extLst>
          </p:cNvPr>
          <p:cNvSpPr/>
          <p:nvPr/>
        </p:nvSpPr>
        <p:spPr>
          <a:xfrm>
            <a:off x="6377710" y="3002995"/>
            <a:ext cx="5098473" cy="2160132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79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4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EBF302-8F30-4471-AF96-36F6EDF1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the full picture</a:t>
            </a:r>
          </a:p>
        </p:txBody>
      </p: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475F6AA2-0D7E-4E45-878E-DD8A1EBA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57" y="987412"/>
            <a:ext cx="3659111" cy="4878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581763C-F4A2-4B02-81DE-362D2F09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93" y="1006068"/>
            <a:ext cx="3644400" cy="485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1643A2-9F3A-4A50-8880-C11719732A40}"/>
              </a:ext>
            </a:extLst>
          </p:cNvPr>
          <p:cNvSpPr/>
          <p:nvPr/>
        </p:nvSpPr>
        <p:spPr>
          <a:xfrm>
            <a:off x="8143705" y="878692"/>
            <a:ext cx="3900513" cy="494452"/>
          </a:xfrm>
          <a:prstGeom prst="rect">
            <a:avLst/>
          </a:prstGeom>
          <a:noFill/>
          <a:ln w="19050">
            <a:solidFill>
              <a:srgbClr val="FC470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5FE4EE-D922-496B-8666-53B6D31338F8}"/>
              </a:ext>
            </a:extLst>
          </p:cNvPr>
          <p:cNvSpPr/>
          <p:nvPr/>
        </p:nvSpPr>
        <p:spPr>
          <a:xfrm>
            <a:off x="8143705" y="1483253"/>
            <a:ext cx="3916218" cy="1348509"/>
          </a:xfrm>
          <a:prstGeom prst="rect">
            <a:avLst/>
          </a:prstGeom>
          <a:noFill/>
          <a:ln w="19050">
            <a:solidFill>
              <a:srgbClr val="FC470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95617D-BD48-4ED2-8678-7C26AF1CF395}"/>
              </a:ext>
            </a:extLst>
          </p:cNvPr>
          <p:cNvSpPr/>
          <p:nvPr/>
        </p:nvSpPr>
        <p:spPr>
          <a:xfrm>
            <a:off x="8128001" y="2893341"/>
            <a:ext cx="3916218" cy="1678660"/>
          </a:xfrm>
          <a:prstGeom prst="rect">
            <a:avLst/>
          </a:prstGeom>
          <a:noFill/>
          <a:ln w="19050">
            <a:solidFill>
              <a:srgbClr val="FC470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770EC3-8964-49E5-9306-FFBF69232CC6}"/>
              </a:ext>
            </a:extLst>
          </p:cNvPr>
          <p:cNvSpPr/>
          <p:nvPr/>
        </p:nvSpPr>
        <p:spPr>
          <a:xfrm>
            <a:off x="8128268" y="4612033"/>
            <a:ext cx="3934422" cy="762571"/>
          </a:xfrm>
          <a:prstGeom prst="rect">
            <a:avLst/>
          </a:prstGeom>
          <a:noFill/>
          <a:ln w="19050">
            <a:solidFill>
              <a:srgbClr val="FC470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1E1F34-E593-4A86-95A7-E814840E93F6}"/>
              </a:ext>
            </a:extLst>
          </p:cNvPr>
          <p:cNvSpPr/>
          <p:nvPr/>
        </p:nvSpPr>
        <p:spPr>
          <a:xfrm>
            <a:off x="8128268" y="5436184"/>
            <a:ext cx="3966134" cy="490664"/>
          </a:xfrm>
          <a:prstGeom prst="rect">
            <a:avLst/>
          </a:prstGeom>
          <a:noFill/>
          <a:ln w="19050">
            <a:solidFill>
              <a:srgbClr val="FC470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036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2EBA58D-D337-48D1-88E7-A9364622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" y="66556"/>
            <a:ext cx="4674670" cy="6230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29981A-1B80-4A3E-A8C3-CF29C4EDC794}"/>
              </a:ext>
            </a:extLst>
          </p:cNvPr>
          <p:cNvSpPr/>
          <p:nvPr/>
        </p:nvSpPr>
        <p:spPr>
          <a:xfrm>
            <a:off x="274041" y="66556"/>
            <a:ext cx="3826903" cy="494452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59939-D305-4A1C-B023-FCDBC5D5B9A0}"/>
              </a:ext>
            </a:extLst>
          </p:cNvPr>
          <p:cNvSpPr/>
          <p:nvPr/>
        </p:nvSpPr>
        <p:spPr>
          <a:xfrm>
            <a:off x="274041" y="616804"/>
            <a:ext cx="3826903" cy="306830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A07F6-4876-4202-9924-A2A2F98F25FC}"/>
              </a:ext>
            </a:extLst>
          </p:cNvPr>
          <p:cNvSpPr/>
          <p:nvPr/>
        </p:nvSpPr>
        <p:spPr>
          <a:xfrm>
            <a:off x="274041" y="1041296"/>
            <a:ext cx="3826903" cy="1348509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68302-00C1-45B7-9858-B1894A8B67E8}"/>
              </a:ext>
            </a:extLst>
          </p:cNvPr>
          <p:cNvSpPr/>
          <p:nvPr/>
        </p:nvSpPr>
        <p:spPr>
          <a:xfrm>
            <a:off x="274041" y="2464454"/>
            <a:ext cx="3826903" cy="2144492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EEDEB-F6A8-483C-8722-EABA51B3C53A}"/>
              </a:ext>
            </a:extLst>
          </p:cNvPr>
          <p:cNvSpPr/>
          <p:nvPr/>
        </p:nvSpPr>
        <p:spPr>
          <a:xfrm>
            <a:off x="274041" y="4675430"/>
            <a:ext cx="3826903" cy="977226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D66F18-4100-4F38-9095-7304C4AC8BD2}"/>
              </a:ext>
            </a:extLst>
          </p:cNvPr>
          <p:cNvSpPr/>
          <p:nvPr/>
        </p:nvSpPr>
        <p:spPr>
          <a:xfrm>
            <a:off x="274041" y="5689423"/>
            <a:ext cx="3826903" cy="570245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95586B-E47D-4F18-BC11-F2EBAEE01D02}"/>
              </a:ext>
            </a:extLst>
          </p:cNvPr>
          <p:cNvSpPr txBox="1"/>
          <p:nvPr/>
        </p:nvSpPr>
        <p:spPr>
          <a:xfrm>
            <a:off x="5273962" y="12911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SGC+ </a:t>
            </a:r>
            <a:r>
              <a:rPr lang="fr-FR" err="1"/>
              <a:t>SGStep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520211-DCC6-4418-A0C3-F834F7F6AA76}"/>
              </a:ext>
            </a:extLst>
          </p:cNvPr>
          <p:cNvSpPr txBox="1"/>
          <p:nvPr/>
        </p:nvSpPr>
        <p:spPr>
          <a:xfrm>
            <a:off x="5273962" y="1530884"/>
            <a:ext cx="2571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Organism</a:t>
            </a:r>
            <a:r>
              <a:rPr lang="fr-FR"/>
              <a:t> : </a:t>
            </a:r>
            <a:r>
              <a:rPr lang="fr-FR" err="1"/>
              <a:t>NewCardView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B06C07-1DFB-44C3-8256-D2D1BC4BAE37}"/>
              </a:ext>
            </a:extLst>
          </p:cNvPr>
          <p:cNvSpPr txBox="1"/>
          <p:nvPr/>
        </p:nvSpPr>
        <p:spPr>
          <a:xfrm>
            <a:off x="5279723" y="3347463"/>
            <a:ext cx="307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Organism</a:t>
            </a:r>
            <a:r>
              <a:rPr lang="fr-FR"/>
              <a:t> : </a:t>
            </a:r>
            <a:r>
              <a:rPr lang="fr-FR" err="1"/>
              <a:t>CharacteristicsView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6DBD74-5250-4805-BE9E-2876BA12B96B}"/>
              </a:ext>
            </a:extLst>
          </p:cNvPr>
          <p:cNvSpPr txBox="1"/>
          <p:nvPr/>
        </p:nvSpPr>
        <p:spPr>
          <a:xfrm>
            <a:off x="5273962" y="4979377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Organism</a:t>
            </a:r>
            <a:r>
              <a:rPr lang="fr-FR"/>
              <a:t> : </a:t>
            </a:r>
            <a:r>
              <a:rPr lang="fr-FR" err="1"/>
              <a:t>DeliveryView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AFA8FE-D423-4C4A-9EA9-6BEE4212A822}"/>
              </a:ext>
            </a:extLst>
          </p:cNvPr>
          <p:cNvSpPr txBox="1"/>
          <p:nvPr/>
        </p:nvSpPr>
        <p:spPr>
          <a:xfrm>
            <a:off x="5273962" y="5789879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Molecule</a:t>
            </a:r>
            <a:r>
              <a:rPr lang="fr-FR"/>
              <a:t> : </a:t>
            </a:r>
            <a:r>
              <a:rPr lang="fr-FR" err="1"/>
              <a:t>EtapeFooter</a:t>
            </a:r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34583B9-1681-406C-9771-DA3245620D3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100944" y="313782"/>
            <a:ext cx="1173018" cy="0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1C8E16B-FF87-43F0-87E7-7B16402260E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100944" y="1715550"/>
            <a:ext cx="1173018" cy="1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A735F3D-A2E3-4D82-B746-C3905F4B203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100944" y="3532129"/>
            <a:ext cx="1178779" cy="4571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E4BC419-6DCE-4239-8AC1-A7D93469BF0F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4100944" y="5164043"/>
            <a:ext cx="1173018" cy="0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B28B0C-E1B7-4241-B559-BA033387CD08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4100944" y="5974545"/>
            <a:ext cx="1173018" cy="1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Accolade fermante 38">
            <a:extLst>
              <a:ext uri="{FF2B5EF4-FFF2-40B4-BE49-F238E27FC236}">
                <a16:creationId xmlns:a16="http://schemas.microsoft.com/office/drawing/2014/main" id="{DD672652-21FA-489B-A1DA-AD3DAEE66BB2}"/>
              </a:ext>
            </a:extLst>
          </p:cNvPr>
          <p:cNvSpPr/>
          <p:nvPr/>
        </p:nvSpPr>
        <p:spPr>
          <a:xfrm>
            <a:off x="9715218" y="555988"/>
            <a:ext cx="526473" cy="54760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A75AD55-2787-4065-A807-82ED0C266F40}"/>
              </a:ext>
            </a:extLst>
          </p:cNvPr>
          <p:cNvSpPr txBox="1"/>
          <p:nvPr/>
        </p:nvSpPr>
        <p:spPr>
          <a:xfrm>
            <a:off x="9524505" y="2970870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err="1"/>
              <a:t>SummaryView</a:t>
            </a:r>
            <a:endParaRPr lang="fr-FR" sz="1200"/>
          </a:p>
        </p:txBody>
      </p:sp>
      <p:sp>
        <p:nvSpPr>
          <p:cNvPr id="41" name="Accolade fermante 40">
            <a:extLst>
              <a:ext uri="{FF2B5EF4-FFF2-40B4-BE49-F238E27FC236}">
                <a16:creationId xmlns:a16="http://schemas.microsoft.com/office/drawing/2014/main" id="{2E2A0920-A7CB-4D2E-BEE6-EB485A768499}"/>
              </a:ext>
            </a:extLst>
          </p:cNvPr>
          <p:cNvSpPr/>
          <p:nvPr/>
        </p:nvSpPr>
        <p:spPr>
          <a:xfrm>
            <a:off x="10814899" y="555988"/>
            <a:ext cx="526473" cy="54760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E87E97F-5B61-44AD-975C-02F8D8353B75}"/>
              </a:ext>
            </a:extLst>
          </p:cNvPr>
          <p:cNvSpPr txBox="1"/>
          <p:nvPr/>
        </p:nvSpPr>
        <p:spPr>
          <a:xfrm>
            <a:off x="10464633" y="3611823"/>
            <a:ext cx="1227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err="1"/>
              <a:t>SummaryPage</a:t>
            </a:r>
            <a:endParaRPr lang="fr-FR" sz="140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FEDCF58-904C-4F22-8202-7CD37B9B8EF2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4100944" y="764188"/>
            <a:ext cx="1187834" cy="6031"/>
          </a:xfrm>
          <a:prstGeom prst="straightConnector1">
            <a:avLst/>
          </a:prstGeom>
          <a:ln>
            <a:solidFill>
              <a:srgbClr val="C00000"/>
            </a:solidFill>
            <a:prstDash val="lgDashDot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3AAE0B3-DE34-4774-9579-CFD0D98E2922}"/>
              </a:ext>
            </a:extLst>
          </p:cNvPr>
          <p:cNvSpPr txBox="1"/>
          <p:nvPr/>
        </p:nvSpPr>
        <p:spPr>
          <a:xfrm>
            <a:off x="5288778" y="579522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SGC+ </a:t>
            </a:r>
            <a:r>
              <a:rPr lang="fr-FR" err="1"/>
              <a:t>SGTitle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4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EDC22E9-09F3-460F-8FDE-3128731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 : an outside view</a:t>
            </a:r>
          </a:p>
        </p:txBody>
      </p:sp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The guide to Atomic Design - Justinmind">
            <a:extLst>
              <a:ext uri="{FF2B5EF4-FFF2-40B4-BE49-F238E27FC236}">
                <a16:creationId xmlns:a16="http://schemas.microsoft.com/office/drawing/2014/main" id="{58AD0B80-EF23-4A50-8B84-F8A17764D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2" r="-6" b="24404"/>
          <a:stretch/>
        </p:blipFill>
        <p:spPr bwMode="auto">
          <a:xfrm>
            <a:off x="634276" y="1095886"/>
            <a:ext cx="10917644" cy="30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422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4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18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312E2744-1A25-41EC-A497-D14B7A6B7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C02020-F777-4AEA-A874-5FD40886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973818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pc="200">
                <a:solidFill>
                  <a:schemeClr val="tx1"/>
                </a:solidFill>
              </a:rPr>
              <a:t>Sgc+</a:t>
            </a:r>
          </a:p>
        </p:txBody>
      </p:sp>
      <p:cxnSp>
        <p:nvCxnSpPr>
          <p:cNvPr id="50" name="Straight Connector 22">
            <a:extLst>
              <a:ext uri="{FF2B5EF4-FFF2-40B4-BE49-F238E27FC236}">
                <a16:creationId xmlns:a16="http://schemas.microsoft.com/office/drawing/2014/main" id="{70DB1793-8C8B-4101-B01A-456200A4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09" y="3765314"/>
            <a:ext cx="466344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24">
            <a:extLst>
              <a:ext uri="{FF2B5EF4-FFF2-40B4-BE49-F238E27FC236}">
                <a16:creationId xmlns:a16="http://schemas.microsoft.com/office/drawing/2014/main" id="{AF38A2AC-B378-4E1F-97CF-832A91687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87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E2B39CF-BB18-4A2B-A09C-402FC8CB7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2965425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2215A4-404A-4022-8EA4-96A9BE13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3" y="1123303"/>
            <a:ext cx="2647095" cy="2058115"/>
          </a:xfrm>
          <a:prstGeom prst="rect">
            <a:avLst/>
          </a:prstGeom>
        </p:spPr>
      </p:pic>
      <p:sp>
        <p:nvSpPr>
          <p:cNvPr id="53" name="Rectangle 28">
            <a:extLst>
              <a:ext uri="{FF2B5EF4-FFF2-40B4-BE49-F238E27FC236}">
                <a16:creationId xmlns:a16="http://schemas.microsoft.com/office/drawing/2014/main" id="{02DF212E-BCAB-48BA-9648-F668BC6E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610" y="1476375"/>
            <a:ext cx="2343724" cy="250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B217AD-9EB8-4C91-BC84-4C038AA5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654" y="2594780"/>
            <a:ext cx="2040505" cy="270366"/>
          </a:xfrm>
          <a:prstGeom prst="rect">
            <a:avLst/>
          </a:prstGeom>
        </p:spPr>
      </p:pic>
      <p:sp>
        <p:nvSpPr>
          <p:cNvPr id="54" name="Rectangle 30">
            <a:extLst>
              <a:ext uri="{FF2B5EF4-FFF2-40B4-BE49-F238E27FC236}">
                <a16:creationId xmlns:a16="http://schemas.microsoft.com/office/drawing/2014/main" id="{D58B38E1-8B5E-44F0-9D0E-F768BB47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50" y="4157447"/>
            <a:ext cx="264747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6C57BB-6DF1-4165-BADC-0AAB5349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42" y="5197063"/>
            <a:ext cx="2330522" cy="233052"/>
          </a:xfrm>
          <a:prstGeom prst="rect">
            <a:avLst/>
          </a:prstGeom>
        </p:spPr>
      </p:pic>
      <p:sp>
        <p:nvSpPr>
          <p:cNvPr id="55" name="Rectangle 32">
            <a:extLst>
              <a:ext uri="{FF2B5EF4-FFF2-40B4-BE49-F238E27FC236}">
                <a16:creationId xmlns:a16="http://schemas.microsoft.com/office/drawing/2014/main" id="{78F092F5-5490-4440-89C0-19439037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1605" y="4157447"/>
            <a:ext cx="265572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8E1728-FC57-4859-9A5C-D7545944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105" y="5165175"/>
            <a:ext cx="2328054" cy="29682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C20399A-5F7B-44F9-B798-5BD46DA45E21}"/>
              </a:ext>
            </a:extLst>
          </p:cNvPr>
          <p:cNvSpPr/>
          <p:nvPr/>
        </p:nvSpPr>
        <p:spPr>
          <a:xfrm>
            <a:off x="634276" y="3908025"/>
            <a:ext cx="4973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>
                <a:hlinkClick r:id="rId6"/>
              </a:rPr>
              <a:t>http://socle.applis.bad.socgen/icd/static/sg-components-plus/latest/?path=/story/sg-components-ui-kit--pr%C3%A9sentation</a:t>
            </a:r>
            <a:endParaRPr lang="fr-FR" sz="1100"/>
          </a:p>
        </p:txBody>
      </p:sp>
      <p:sp>
        <p:nvSpPr>
          <p:cNvPr id="57" name="Rectangle 1">
            <a:extLst>
              <a:ext uri="{FF2B5EF4-FFF2-40B4-BE49-F238E27FC236}">
                <a16:creationId xmlns:a16="http://schemas.microsoft.com/office/drawing/2014/main" id="{6EC453D0-0903-4BAB-A1B6-A609C49ED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600" y="55304"/>
            <a:ext cx="3880234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SGButton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{() =&gt; console.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Button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SGButton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id="{2E5F069E-8F2D-4508-A9EE-19E95C90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782" y="1315232"/>
            <a:ext cx="388023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SGTitle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visualLevel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SGTitle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86C0380E-6E4E-4835-85BC-4D1C747A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782" y="5542768"/>
            <a:ext cx="3880234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SGText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="xl"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0 €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SGText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86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41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4" name="Straight Connector 45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47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EBF302-8F30-4471-AF96-36F6EDF1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the full picture</a:t>
            </a:r>
          </a:p>
        </p:txBody>
      </p:sp>
      <p:sp useBgFill="1">
        <p:nvSpPr>
          <p:cNvPr id="66" name="Rectangle 49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5EFCF3-0B86-4C01-9841-9ACDF40E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07894"/>
            <a:ext cx="5369052" cy="3355656"/>
          </a:xfrm>
          <a:prstGeom prst="rect">
            <a:avLst/>
          </a:prstGeom>
        </p:spPr>
      </p:pic>
      <p:cxnSp>
        <p:nvCxnSpPr>
          <p:cNvPr id="67" name="Straight Connector 51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648F94-4DF9-4C9E-9EBD-1D7C5610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6" y="616617"/>
            <a:ext cx="5341140" cy="3338211"/>
          </a:xfrm>
          <a:prstGeom prst="rect">
            <a:avLst/>
          </a:prstGeom>
        </p:spPr>
      </p:pic>
      <p:cxnSp>
        <p:nvCxnSpPr>
          <p:cNvPr id="68" name="Straight Connector 53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AE264CE-9F9C-4F37-B546-0ED431F4D482}"/>
              </a:ext>
            </a:extLst>
          </p:cNvPr>
          <p:cNvSpPr/>
          <p:nvPr/>
        </p:nvSpPr>
        <p:spPr>
          <a:xfrm>
            <a:off x="6195373" y="575455"/>
            <a:ext cx="5590227" cy="625271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DB18F4-672C-4180-98A9-8AF0BD659012}"/>
              </a:ext>
            </a:extLst>
          </p:cNvPr>
          <p:cNvSpPr/>
          <p:nvPr/>
        </p:nvSpPr>
        <p:spPr>
          <a:xfrm>
            <a:off x="6195372" y="1342078"/>
            <a:ext cx="5590227" cy="2406684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D2EF0F-BDE1-433A-AA4B-77002D9C5734}"/>
              </a:ext>
            </a:extLst>
          </p:cNvPr>
          <p:cNvSpPr/>
          <p:nvPr/>
        </p:nvSpPr>
        <p:spPr>
          <a:xfrm>
            <a:off x="6451643" y="1588862"/>
            <a:ext cx="5084575" cy="784883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D5DE9E-367E-48B9-9F0B-34F3CB45CE7B}"/>
              </a:ext>
            </a:extLst>
          </p:cNvPr>
          <p:cNvSpPr/>
          <p:nvPr/>
        </p:nvSpPr>
        <p:spPr>
          <a:xfrm>
            <a:off x="6466598" y="2414907"/>
            <a:ext cx="5084575" cy="1233457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38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57CBE-460B-4ECF-8D6F-9651809E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House </a:t>
            </a:r>
            <a:r>
              <a:rPr lang="fr-FR" err="1"/>
              <a:t>dashboard</a:t>
            </a:r>
            <a:r>
              <a:rPr lang="fr-FR"/>
              <a:t> page</a:t>
            </a:r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AC1E62E-0894-4679-AF8C-84A553B2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145" y="2309"/>
            <a:ext cx="5855855" cy="6878806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HouseDashboardPage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Component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// default props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static </a:t>
            </a:r>
            <a:r>
              <a:rPr kumimoji="0" lang="en-US" altLang="en-US" sz="900" b="0" i="1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defaultProps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//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propsType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(validation)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static </a:t>
            </a:r>
            <a:r>
              <a:rPr kumimoji="0" lang="en-US" altLang="en-US" sz="900" b="0" i="1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propTypes</a:t>
            </a:r>
            <a:r>
              <a:rPr kumimoji="0" lang="en-US" altLang="en-US" sz="900" b="0" i="1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PropTypes.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func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componentDidMount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searchText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navigateToPage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Path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HOUSE_RECHERCHE_SIMPLE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`an2000_searchText=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${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encodeBase64UrlParam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searchText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)}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`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b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() =&gt;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navigateToPage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Path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HOUSE_RECHERCHE_AVANCEE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b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render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 = 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HouseDashboardView</a:t>
            </a:r>
            <a:b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9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9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9E6688-891E-4862-AF8F-B07232F0E267}"/>
              </a:ext>
            </a:extLst>
          </p:cNvPr>
          <p:cNvSpPr txBox="1"/>
          <p:nvPr/>
        </p:nvSpPr>
        <p:spPr>
          <a:xfrm>
            <a:off x="341746" y="2084832"/>
            <a:ext cx="5606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Container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Container Components care about </a:t>
            </a:r>
            <a:r>
              <a:rPr lang="en-US" b="1"/>
              <a:t>what data is shown to the user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primary function of container components is to </a:t>
            </a:r>
            <a:r>
              <a:rPr lang="en-US" b="1"/>
              <a:t>pass data to presentational components, which they contain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Container components </a:t>
            </a:r>
            <a:r>
              <a:rPr lang="en-US" b="1"/>
              <a:t>themselves usually don't render any other components besides the presentational components that care about their data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Since they don't render anything themselves, they usually do not contain any styling either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Only Page must be a class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We shouldn’t have any UI logic or state inside page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side effects (http requests, navigation) are authorized.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1DF841-48FF-4127-8C84-34E50F2B61B7}"/>
              </a:ext>
            </a:extLst>
          </p:cNvPr>
          <p:cNvSpPr txBox="1"/>
          <p:nvPr/>
        </p:nvSpPr>
        <p:spPr>
          <a:xfrm>
            <a:off x="341746" y="6302475"/>
            <a:ext cx="417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2"/>
              </a:rPr>
              <a:t>https://www.patterns.dev/posts/presentational-container-pattern</a:t>
            </a:r>
            <a:endParaRPr lang="en-US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4FC15A-6C04-4893-9B4C-0A8D79694112}"/>
              </a:ext>
            </a:extLst>
          </p:cNvPr>
          <p:cNvSpPr/>
          <p:nvPr/>
        </p:nvSpPr>
        <p:spPr>
          <a:xfrm>
            <a:off x="5948218" y="84659"/>
            <a:ext cx="4741227" cy="268621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12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57CBE-460B-4ECF-8D6F-9651809E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House </a:t>
            </a:r>
            <a:r>
              <a:rPr lang="fr-FR" err="1"/>
              <a:t>dashboard</a:t>
            </a:r>
            <a:r>
              <a:rPr lang="fr-FR"/>
              <a:t> </a:t>
            </a:r>
            <a:r>
              <a:rPr lang="fr-FR" err="1"/>
              <a:t>view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F12EB5-2A24-4108-B8EE-16C44366D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509" y="74235"/>
            <a:ext cx="5634182" cy="6709529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HouseDashboardView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HouseSearchBar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testpath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="../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js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/commons/components/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HouseSearchBar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SGRadioGroup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name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house_menu_item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buttonstyle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="tile"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layout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="column"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showradio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datasource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HOUSE_DASHBOARD_DATASOURCE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onChange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onDashboardItemClicked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HOUSE_DASHBOARD_DATASOURCE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map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key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url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autoFocus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autoFocus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defaultChecked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defaultChecked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titlerender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label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top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xs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}}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{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item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description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&lt;/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&lt;/</a:t>
            </a:r>
            <a:r>
              <a:rPr kumimoji="0" lang="en-US" altLang="en-US" sz="100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SGRadioGroup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47C80-9F81-4E97-8ED9-0117D098205D}"/>
              </a:ext>
            </a:extLst>
          </p:cNvPr>
          <p:cNvSpPr/>
          <p:nvPr/>
        </p:nvSpPr>
        <p:spPr>
          <a:xfrm>
            <a:off x="6269059" y="1032168"/>
            <a:ext cx="4741227" cy="833577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674A5A-982D-4159-9230-64F53502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5" y="1637063"/>
            <a:ext cx="2983345" cy="12340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5062418-F2CA-400F-A0CC-A25BADA3BC92}"/>
              </a:ext>
            </a:extLst>
          </p:cNvPr>
          <p:cNvSpPr txBox="1"/>
          <p:nvPr/>
        </p:nvSpPr>
        <p:spPr>
          <a:xfrm>
            <a:off x="341746" y="6302475"/>
            <a:ext cx="417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https://www.patterns.dev/posts/presentational-container-pattern</a:t>
            </a:r>
            <a:endParaRPr lang="en-US" sz="11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725EC4-FCD4-4C26-BEE6-75C1228F0316}"/>
              </a:ext>
            </a:extLst>
          </p:cNvPr>
          <p:cNvSpPr txBox="1"/>
          <p:nvPr/>
        </p:nvSpPr>
        <p:spPr>
          <a:xfrm>
            <a:off x="341745" y="2593767"/>
            <a:ext cx="48398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Components care </a:t>
            </a:r>
            <a:r>
              <a:rPr lang="en-US" sz="1600" b="1"/>
              <a:t>about how data is shown to the user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presentational component receives </a:t>
            </a:r>
            <a:r>
              <a:rPr lang="en-US" sz="1600" b="1"/>
              <a:t>its data through props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Its primary function is to </a:t>
            </a:r>
            <a:r>
              <a:rPr lang="en-US" sz="1600" b="1"/>
              <a:t>simply display the data it receives the way we want them to, including styles, without modifying that data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</a:t>
            </a:r>
            <a:r>
              <a:rPr lang="en-US" sz="1600" err="1"/>
              <a:t>useState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 </a:t>
            </a:r>
            <a:r>
              <a:rPr lang="en-US" sz="1600" b="1">
                <a:solidFill>
                  <a:srgbClr val="FF0000"/>
                </a:solidFill>
              </a:rPr>
              <a:t>must be a pure functional component (inputs are immutable).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Side effects are not authorized.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Don’t forget to clean timer, interval and event.</a:t>
            </a:r>
          </a:p>
        </p:txBody>
      </p:sp>
    </p:spTree>
    <p:extLst>
      <p:ext uri="{BB962C8B-B14F-4D97-AF65-F5344CB8AC3E}">
        <p14:creationId xmlns:p14="http://schemas.microsoft.com/office/powerpoint/2010/main" val="51031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57CBE-460B-4ECF-8D6F-9651809E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House </a:t>
            </a:r>
            <a:r>
              <a:rPr lang="fr-FR" err="1"/>
              <a:t>search</a:t>
            </a:r>
            <a:r>
              <a:rPr lang="fr-FR"/>
              <a:t> bar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85EDB1-7147-4B76-8CF6-7545387F1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418" y="151179"/>
            <a:ext cx="6548582" cy="6555641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HouseSearchBar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defaultSearchText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SGInput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allowClear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buttontype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="secondary"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label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HOUSE_SEARCHBAR_INPUT_LABEL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placeholder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HOUSE_SEARCHBAR_INPUT_PLACEHOLDER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{houseSearchText}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validate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{houseSearchTextError}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status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{houseSearchTextError ?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'error'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'default'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onChange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setHouseSearchText(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setHouseSearchTextError(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(!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}}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SGButtonGroup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align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="center"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layout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="row"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&amp;&amp; 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SGButton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aria-label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="recherche_simple"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icon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SGIcon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component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{&lt;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SGAvenirStrokedLoupe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currentcolor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  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)}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EFFE3A-099E-4070-8F76-541C003AD80C}"/>
              </a:ext>
            </a:extLst>
          </p:cNvPr>
          <p:cNvSpPr/>
          <p:nvPr/>
        </p:nvSpPr>
        <p:spPr>
          <a:xfrm>
            <a:off x="5142222" y="1438568"/>
            <a:ext cx="4741227" cy="223977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64B8B-CE1C-424F-8ACD-F0E12892DD20}"/>
              </a:ext>
            </a:extLst>
          </p:cNvPr>
          <p:cNvSpPr/>
          <p:nvPr/>
        </p:nvSpPr>
        <p:spPr>
          <a:xfrm>
            <a:off x="5142221" y="4549192"/>
            <a:ext cx="4741227" cy="364553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AC1D1-5117-493E-B1C5-9480E3089F01}"/>
              </a:ext>
            </a:extLst>
          </p:cNvPr>
          <p:cNvSpPr/>
          <p:nvPr/>
        </p:nvSpPr>
        <p:spPr>
          <a:xfrm>
            <a:off x="5142221" y="5382486"/>
            <a:ext cx="4741227" cy="364553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713DE8-A0E3-45B2-BD9C-FEC6325A5B7A}"/>
              </a:ext>
            </a:extLst>
          </p:cNvPr>
          <p:cNvSpPr txBox="1"/>
          <p:nvPr/>
        </p:nvSpPr>
        <p:spPr>
          <a:xfrm>
            <a:off x="341746" y="6302475"/>
            <a:ext cx="417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2"/>
              </a:rPr>
              <a:t>https://www.patterns.dev/posts/presentational-container-pattern</a:t>
            </a:r>
            <a:endParaRPr lang="en-US" sz="11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A2DA445-CEBE-4D86-8068-330DF1AC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58" y="1813786"/>
            <a:ext cx="4741228" cy="71137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5D0FDDF-D5CE-4B33-AB54-534C15AB3969}"/>
              </a:ext>
            </a:extLst>
          </p:cNvPr>
          <p:cNvSpPr txBox="1"/>
          <p:nvPr/>
        </p:nvSpPr>
        <p:spPr>
          <a:xfrm>
            <a:off x="341745" y="2593767"/>
            <a:ext cx="48398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Components care </a:t>
            </a:r>
            <a:r>
              <a:rPr lang="en-US" sz="1600" b="1"/>
              <a:t>about how data is shown to the user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presentational component receives </a:t>
            </a:r>
            <a:r>
              <a:rPr lang="en-US" sz="1600" b="1"/>
              <a:t>its data through props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Its primary function is to </a:t>
            </a:r>
            <a:r>
              <a:rPr lang="en-US" sz="1600" b="1"/>
              <a:t>simply display the data it receives the way we want them to, including styles, without modifying that data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</a:t>
            </a:r>
            <a:r>
              <a:rPr lang="en-US" sz="1600" err="1"/>
              <a:t>useState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 </a:t>
            </a:r>
            <a:r>
              <a:rPr lang="en-US" sz="1600" b="1">
                <a:solidFill>
                  <a:srgbClr val="FF0000"/>
                </a:solidFill>
              </a:rPr>
              <a:t>must be a pure functional component (inputs are immutable).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Side effects are not authorized.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Don’t forget to clean timer, interval and event.</a:t>
            </a:r>
          </a:p>
        </p:txBody>
      </p:sp>
    </p:spTree>
    <p:extLst>
      <p:ext uri="{BB962C8B-B14F-4D97-AF65-F5344CB8AC3E}">
        <p14:creationId xmlns:p14="http://schemas.microsoft.com/office/powerpoint/2010/main" val="1443721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D83A7-B48D-4B4C-82F5-58E82CA7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House header </a:t>
            </a:r>
            <a:r>
              <a:rPr lang="fr-FR" err="1"/>
              <a:t>view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D5FAAE-5D0F-4456-ACD5-4E06C3A5C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164" y="70388"/>
            <a:ext cx="6216073" cy="6717223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HouseHeaderView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LocalizedFragment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CommonsDico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)(({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notificationCount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onNotificationClicked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onHelpClicked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(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SGGridRow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SGGridCol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SGIcon</a:t>
            </a:r>
            <a:b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component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SGAvenirStyledSecteurPublic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/&gt;}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/&gt;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inline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  margin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left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}}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{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HOUSE_TITLE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&lt;/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SGTitle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b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margin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bottom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'md'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}}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{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HOUSE_TITLE_LEGENDS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&lt;/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SGText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&lt;/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SGBox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&lt;/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SGGridCol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SGGridCol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textalign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="right"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SGButton</a:t>
            </a:r>
            <a:b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disableautomargin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aria-label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bouton_notification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"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icon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SGBadge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count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notificationCount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  &lt;</a:t>
            </a:r>
            <a:r>
              <a:rPr kumimoji="0" lang="en-US" altLang="en-US" sz="10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SGIcon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CC67C-DAB1-445A-B938-0CAC81750DE3}"/>
              </a:ext>
            </a:extLst>
          </p:cNvPr>
          <p:cNvSpPr/>
          <p:nvPr/>
        </p:nvSpPr>
        <p:spPr>
          <a:xfrm>
            <a:off x="5373132" y="1111047"/>
            <a:ext cx="4741227" cy="773171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02660-B581-4E68-B51F-9B5CF33322DE}"/>
              </a:ext>
            </a:extLst>
          </p:cNvPr>
          <p:cNvSpPr/>
          <p:nvPr/>
        </p:nvSpPr>
        <p:spPr>
          <a:xfrm>
            <a:off x="5373132" y="3170755"/>
            <a:ext cx="4741227" cy="258244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E6168-DF92-43E5-AC6D-47DFA566B28F}"/>
              </a:ext>
            </a:extLst>
          </p:cNvPr>
          <p:cNvSpPr/>
          <p:nvPr/>
        </p:nvSpPr>
        <p:spPr>
          <a:xfrm>
            <a:off x="5373132" y="4477605"/>
            <a:ext cx="4741227" cy="591127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31006D-CB8A-4A4A-869D-D6A13E2AF19F}"/>
              </a:ext>
            </a:extLst>
          </p:cNvPr>
          <p:cNvSpPr/>
          <p:nvPr/>
        </p:nvSpPr>
        <p:spPr>
          <a:xfrm>
            <a:off x="5373132" y="5746952"/>
            <a:ext cx="4741227" cy="1111047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C8EE10-C231-4D56-AF04-618DEB70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6" y="1884218"/>
            <a:ext cx="4839854" cy="50274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F1B9F69-4F26-4992-BD76-5D8A79F95BB3}"/>
              </a:ext>
            </a:extLst>
          </p:cNvPr>
          <p:cNvSpPr txBox="1"/>
          <p:nvPr/>
        </p:nvSpPr>
        <p:spPr>
          <a:xfrm>
            <a:off x="341745" y="2593767"/>
            <a:ext cx="48398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Presentational Components care </a:t>
            </a:r>
            <a:r>
              <a:rPr lang="en-US" sz="1600" b="1"/>
              <a:t>about how data is shown to the user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presentational component receives </a:t>
            </a:r>
            <a:r>
              <a:rPr lang="en-US" sz="1600" b="1"/>
              <a:t>its data through props</a:t>
            </a:r>
            <a:r>
              <a:rPr lang="en-US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Its primary function is to </a:t>
            </a:r>
            <a:r>
              <a:rPr lang="en-US" sz="1600" b="1"/>
              <a:t>simply display the data it receives the way we want them to, including styles, without modifying that data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Only </a:t>
            </a:r>
            <a:r>
              <a:rPr lang="en-US" sz="1600" err="1"/>
              <a:t>useState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 </a:t>
            </a:r>
            <a:r>
              <a:rPr lang="en-US" sz="1600" b="1">
                <a:solidFill>
                  <a:srgbClr val="FF0000"/>
                </a:solidFill>
              </a:rPr>
              <a:t>must be a pure functional component (inputs are immutable).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Side effects are not authorized.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Don’t forget to clean timer, interval and event.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07C164-F55C-413B-BE32-DDF3855095DA}"/>
              </a:ext>
            </a:extLst>
          </p:cNvPr>
          <p:cNvSpPr txBox="1"/>
          <p:nvPr/>
        </p:nvSpPr>
        <p:spPr>
          <a:xfrm>
            <a:off x="341746" y="6302475"/>
            <a:ext cx="417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3"/>
              </a:rPr>
              <a:t>https://www.patterns.dev/posts/presentational-container-pattern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22502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B358E-6BA0-4D05-BC4B-6ADC798D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sum up</a:t>
            </a:r>
          </a:p>
        </p:txBody>
      </p:sp>
      <p:pic>
        <p:nvPicPr>
          <p:cNvPr id="25602" name="Picture 2" descr="Understanding the Container Component Pattern with React Hooks">
            <a:extLst>
              <a:ext uri="{FF2B5EF4-FFF2-40B4-BE49-F238E27FC236}">
                <a16:creationId xmlns:a16="http://schemas.microsoft.com/office/drawing/2014/main" id="{6AF85E2B-8889-4980-ADEB-514AD2939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3"/>
          <a:stretch/>
        </p:blipFill>
        <p:spPr bwMode="auto">
          <a:xfrm>
            <a:off x="1626636" y="2167959"/>
            <a:ext cx="8938727" cy="4426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EC7755-D8E1-4D45-9274-7531824D4CF7}"/>
              </a:ext>
            </a:extLst>
          </p:cNvPr>
          <p:cNvSpPr/>
          <p:nvPr/>
        </p:nvSpPr>
        <p:spPr>
          <a:xfrm>
            <a:off x="4562765" y="2655829"/>
            <a:ext cx="2133600" cy="3329335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ACC70-D595-496A-87ED-CA8030F9511C}"/>
              </a:ext>
            </a:extLst>
          </p:cNvPr>
          <p:cNvSpPr/>
          <p:nvPr/>
        </p:nvSpPr>
        <p:spPr>
          <a:xfrm>
            <a:off x="8285019" y="2655829"/>
            <a:ext cx="2133600" cy="3329335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8BBEAC-0226-48EC-B740-6B9599188122}"/>
              </a:ext>
            </a:extLst>
          </p:cNvPr>
          <p:cNvSpPr txBox="1"/>
          <p:nvPr/>
        </p:nvSpPr>
        <p:spPr>
          <a:xfrm>
            <a:off x="5304412" y="2286497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Page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AA4177-68BE-44CD-861A-A63195999AAC}"/>
              </a:ext>
            </a:extLst>
          </p:cNvPr>
          <p:cNvSpPr txBox="1"/>
          <p:nvPr/>
        </p:nvSpPr>
        <p:spPr>
          <a:xfrm>
            <a:off x="8744120" y="2286497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Component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9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BE9A3-9C2E-4D1E-A6CE-E3FB7F67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sum up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0A7A833-B702-40F4-B835-6726964C0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310765"/>
              </p:ext>
            </p:extLst>
          </p:nvPr>
        </p:nvGraphicFramePr>
        <p:xfrm>
          <a:off x="146392" y="1939524"/>
          <a:ext cx="11899216" cy="478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0CE346B-8FE9-4F51-AB5C-DE27F06549CE}"/>
              </a:ext>
            </a:extLst>
          </p:cNvPr>
          <p:cNvCxnSpPr>
            <a:cxnSpLocks/>
          </p:cNvCxnSpPr>
          <p:nvPr/>
        </p:nvCxnSpPr>
        <p:spPr>
          <a:xfrm>
            <a:off x="2870200" y="1644650"/>
            <a:ext cx="0" cy="521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7C39E4E-22AD-49D4-8C2A-6EFD571CFF7F}"/>
              </a:ext>
            </a:extLst>
          </p:cNvPr>
          <p:cNvCxnSpPr/>
          <p:nvPr/>
        </p:nvCxnSpPr>
        <p:spPr>
          <a:xfrm>
            <a:off x="2895600" y="1663700"/>
            <a:ext cx="452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029D36D-205C-47A6-A984-A0B975E5D391}"/>
              </a:ext>
            </a:extLst>
          </p:cNvPr>
          <p:cNvCxnSpPr/>
          <p:nvPr/>
        </p:nvCxnSpPr>
        <p:spPr>
          <a:xfrm>
            <a:off x="2946400" y="6838950"/>
            <a:ext cx="452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id="{D96E09FD-1EFD-477C-BF02-C40A1D02EDAF}"/>
              </a:ext>
            </a:extLst>
          </p:cNvPr>
          <p:cNvSpPr/>
          <p:nvPr/>
        </p:nvSpPr>
        <p:spPr>
          <a:xfrm>
            <a:off x="8102600" y="5048250"/>
            <a:ext cx="146042" cy="1587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81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93177C-DC5D-44E0-A707-D337589D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323274"/>
            <a:ext cx="2950397" cy="22575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Application organization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E0D322-77F1-4389-9246-F735A1868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965830"/>
              </p:ext>
            </p:extLst>
          </p:nvPr>
        </p:nvGraphicFramePr>
        <p:xfrm>
          <a:off x="4709823" y="2904120"/>
          <a:ext cx="7172138" cy="374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rganigramme : Joindre 3">
            <a:extLst>
              <a:ext uri="{FF2B5EF4-FFF2-40B4-BE49-F238E27FC236}">
                <a16:creationId xmlns:a16="http://schemas.microsoft.com/office/drawing/2014/main" id="{B79E7AE0-E770-43D4-9B05-3501F50996C7}"/>
              </a:ext>
            </a:extLst>
          </p:cNvPr>
          <p:cNvSpPr/>
          <p:nvPr/>
        </p:nvSpPr>
        <p:spPr>
          <a:xfrm>
            <a:off x="7393310" y="1574801"/>
            <a:ext cx="951345" cy="1154545"/>
          </a:xfrm>
          <a:prstGeom prst="flowChartCol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2BCA55-53C7-407D-9414-9C661A2C4AFD}"/>
              </a:ext>
            </a:extLst>
          </p:cNvPr>
          <p:cNvSpPr txBox="1"/>
          <p:nvPr/>
        </p:nvSpPr>
        <p:spPr>
          <a:xfrm>
            <a:off x="8505760" y="2271924"/>
            <a:ext cx="33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Redux (purify outside side effects)</a:t>
            </a:r>
          </a:p>
        </p:txBody>
      </p:sp>
      <p:sp>
        <p:nvSpPr>
          <p:cNvPr id="6" name="Organigramme : Multidocument 5">
            <a:extLst>
              <a:ext uri="{FF2B5EF4-FFF2-40B4-BE49-F238E27FC236}">
                <a16:creationId xmlns:a16="http://schemas.microsoft.com/office/drawing/2014/main" id="{80BBAB9E-F383-40BE-AED5-1C543C13C81C}"/>
              </a:ext>
            </a:extLst>
          </p:cNvPr>
          <p:cNvSpPr/>
          <p:nvPr/>
        </p:nvSpPr>
        <p:spPr>
          <a:xfrm>
            <a:off x="7210314" y="567599"/>
            <a:ext cx="1736436" cy="803563"/>
          </a:xfrm>
          <a:prstGeom prst="flowChartMultidocument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HTTP </a:t>
            </a:r>
            <a:r>
              <a:rPr lang="en-US"/>
              <a:t>Requests</a:t>
            </a:r>
          </a:p>
        </p:txBody>
      </p:sp>
      <p:sp>
        <p:nvSpPr>
          <p:cNvPr id="7" name="Organigramme : Stockage interne 6">
            <a:extLst>
              <a:ext uri="{FF2B5EF4-FFF2-40B4-BE49-F238E27FC236}">
                <a16:creationId xmlns:a16="http://schemas.microsoft.com/office/drawing/2014/main" id="{9EDB1A84-319C-413F-9F15-B30520A0CDCF}"/>
              </a:ext>
            </a:extLst>
          </p:cNvPr>
          <p:cNvSpPr/>
          <p:nvPr/>
        </p:nvSpPr>
        <p:spPr>
          <a:xfrm>
            <a:off x="1835870" y="3668710"/>
            <a:ext cx="1721336" cy="1482767"/>
          </a:xfrm>
          <a:prstGeom prst="flowChartInternalStorag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Commons &amp; Utils</a:t>
            </a:r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CE34A8-D9A2-4ECE-B91D-F26B2C8CC39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57206" y="3509818"/>
            <a:ext cx="1152617" cy="900276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F7474D7-A5D9-4B57-AB13-FF054BF6CB90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557206" y="4410094"/>
            <a:ext cx="1152617" cy="36657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BD6C9AD-C8A3-4995-AFC9-4041EADA446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57206" y="4410094"/>
            <a:ext cx="1152617" cy="1776893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F4FC1812-909B-4790-B4CB-FBB0C557F59F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400319" y="1272037"/>
            <a:ext cx="2951013" cy="2396673"/>
          </a:xfrm>
          <a:prstGeom prst="bentConnector3">
            <a:avLst>
              <a:gd name="adj1" fmla="val 235"/>
            </a:avLst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6834373-E9CC-4215-8B66-DEC014950930}"/>
              </a:ext>
            </a:extLst>
          </p:cNvPr>
          <p:cNvSpPr/>
          <p:nvPr/>
        </p:nvSpPr>
        <p:spPr>
          <a:xfrm>
            <a:off x="6351332" y="392000"/>
            <a:ext cx="3454400" cy="1760074"/>
          </a:xfrm>
          <a:prstGeom prst="rect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8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FE628A9-7646-4CE3-A94D-9849A10D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Application organization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B60CA80-3B01-4102-91D8-BE08034C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16" y="2249423"/>
            <a:ext cx="3943900" cy="3858163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7A0B1AC-FCE7-4356-A866-A32B397708CE}"/>
              </a:ext>
            </a:extLst>
          </p:cNvPr>
          <p:cNvSpPr/>
          <p:nvPr/>
        </p:nvSpPr>
        <p:spPr>
          <a:xfrm>
            <a:off x="7656945" y="4386140"/>
            <a:ext cx="3445164" cy="469312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A5C143B-1E49-4197-807C-72CBD8104A0B}"/>
              </a:ext>
            </a:extLst>
          </p:cNvPr>
          <p:cNvSpPr/>
          <p:nvPr/>
        </p:nvSpPr>
        <p:spPr>
          <a:xfrm>
            <a:off x="7656945" y="3262179"/>
            <a:ext cx="3445164" cy="469312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95400155-B1C8-429E-B4DD-DD7C06A20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152600"/>
              </p:ext>
            </p:extLst>
          </p:nvPr>
        </p:nvGraphicFramePr>
        <p:xfrm>
          <a:off x="762000" y="1740724"/>
          <a:ext cx="6607078" cy="4948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816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5" name="Rectangle 7224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7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29" name="Straight Connector 7228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1" name="Rectangle 7230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3920B6-B65D-4FA5-94A8-588F9206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Web page</a:t>
            </a:r>
          </a:p>
        </p:txBody>
      </p:sp>
      <p:sp useBgFill="1">
        <p:nvSpPr>
          <p:cNvPr id="7233" name="Rectangle 7232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Accessible Web - WCAG &amp; ADA Audits, Software, and Education">
            <a:extLst>
              <a:ext uri="{FF2B5EF4-FFF2-40B4-BE49-F238E27FC236}">
                <a16:creationId xmlns:a16="http://schemas.microsoft.com/office/drawing/2014/main" id="{CDBF4F51-B5C2-4806-8B41-0CAC196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0360" y="522965"/>
            <a:ext cx="5091420" cy="36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35" name="Straight Connector 7234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7" name="Straight Connector 7236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169CC238-7BE2-4621-8015-8D63CBB2F4B8}"/>
              </a:ext>
            </a:extLst>
          </p:cNvPr>
          <p:cNvSpPr txBox="1"/>
          <p:nvPr/>
        </p:nvSpPr>
        <p:spPr>
          <a:xfrm>
            <a:off x="8544087" y="5536640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HTML + CSS + JS + A11y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7" name="Picture 2" descr="83 résultats trouvés pour la recherche « Vanilla JS »">
            <a:extLst>
              <a:ext uri="{FF2B5EF4-FFF2-40B4-BE49-F238E27FC236}">
                <a16:creationId xmlns:a16="http://schemas.microsoft.com/office/drawing/2014/main" id="{D1F05A5A-2B2E-49E6-BB48-C17589AA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783" y="522965"/>
            <a:ext cx="4200794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267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about </a:t>
            </a:r>
            <a:r>
              <a:rPr lang="fr-FR" err="1"/>
              <a:t>form</a:t>
            </a:r>
            <a:r>
              <a:rPr lang="fr-FR"/>
              <a:t> ?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F8E6B4C-5057-4F81-B89D-E6993579E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180" y="782443"/>
            <a:ext cx="6465455" cy="5509200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HouseSearchBar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({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defaultSearchText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onRechercheLiveChanged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onRechercheSimpleClicked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onRechercheAvanceeClicked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}) =&gt;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[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]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useState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[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]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useState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&lt;&gt;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SGInput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allowClear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buttontype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="secondary"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label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HOUSE_SEARCHBAR_INPUT_LABEL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placeholder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HOUSE_SEARCHBAR_INPUT_PLACEHOLDER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validate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status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houseSearchTextError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?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'error'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'default'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onChange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=&gt;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event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target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value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setHouseSearchTextError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null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endParaRPr lang="en-US" altLang="en-US" sz="1100" dirty="0">
              <a:solidFill>
                <a:srgbClr val="DFDFE0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}}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F68EF6-3433-403F-AE1E-A0134AFE8E43}"/>
              </a:ext>
            </a:extLst>
          </p:cNvPr>
          <p:cNvSpPr/>
          <p:nvPr/>
        </p:nvSpPr>
        <p:spPr>
          <a:xfrm>
            <a:off x="5200011" y="2084832"/>
            <a:ext cx="3445164" cy="1438036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0E51720-F227-4F1F-84A2-E514F7586068}"/>
              </a:ext>
            </a:extLst>
          </p:cNvPr>
          <p:cNvSpPr/>
          <p:nvPr/>
        </p:nvSpPr>
        <p:spPr>
          <a:xfrm>
            <a:off x="5172363" y="5261244"/>
            <a:ext cx="5403273" cy="548429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029BC41-A88B-4232-B5A8-E15C81C210BF}"/>
              </a:ext>
            </a:extLst>
          </p:cNvPr>
          <p:cNvSpPr/>
          <p:nvPr/>
        </p:nvSpPr>
        <p:spPr>
          <a:xfrm>
            <a:off x="5172362" y="5809673"/>
            <a:ext cx="5403273" cy="905163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3D6AAD-5282-41BD-8019-110A87BE5023}"/>
              </a:ext>
            </a:extLst>
          </p:cNvPr>
          <p:cNvSpPr txBox="1"/>
          <p:nvPr/>
        </p:nvSpPr>
        <p:spPr>
          <a:xfrm>
            <a:off x="2102029" y="2619184"/>
            <a:ext cx="193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Define</a:t>
            </a:r>
            <a:r>
              <a:rPr lang="fr-FR" dirty="0"/>
              <a:t> states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918CF6-F117-4CAB-8873-99FD6BBF5B44}"/>
              </a:ext>
            </a:extLst>
          </p:cNvPr>
          <p:cNvSpPr txBox="1"/>
          <p:nvPr/>
        </p:nvSpPr>
        <p:spPr>
          <a:xfrm>
            <a:off x="2102031" y="5350792"/>
            <a:ext cx="193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Read </a:t>
            </a:r>
            <a:r>
              <a:rPr lang="fr-FR" err="1"/>
              <a:t>current</a:t>
            </a:r>
            <a:r>
              <a:rPr lang="fr-FR"/>
              <a:t> states</a:t>
            </a:r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46ADDA-24CD-4E5D-A775-1CFBE525675F}"/>
              </a:ext>
            </a:extLst>
          </p:cNvPr>
          <p:cNvSpPr txBox="1"/>
          <p:nvPr/>
        </p:nvSpPr>
        <p:spPr>
          <a:xfrm>
            <a:off x="2102030" y="6088118"/>
            <a:ext cx="193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Update states</a:t>
            </a:r>
            <a:endParaRPr lang="en-US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09FAC3B-D751-45DF-B8A2-01F8646567C7}"/>
              </a:ext>
            </a:extLst>
          </p:cNvPr>
          <p:cNvCxnSpPr>
            <a:cxnSpLocks/>
            <a:stCxn id="4" idx="1"/>
            <a:endCxn id="7" idx="3"/>
          </p:cNvCxnSpPr>
          <p:nvPr/>
        </p:nvCxnSpPr>
        <p:spPr>
          <a:xfrm flipH="1">
            <a:off x="4035122" y="2803850"/>
            <a:ext cx="1164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C476CF4-8499-46C5-AD04-A3C19002C0D7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flipH="1" flipV="1">
            <a:off x="4035124" y="5535458"/>
            <a:ext cx="113723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9147F01-28D2-4A55-9472-9406AA8D73D9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>
            <a:off x="4035123" y="6262255"/>
            <a:ext cx="1137239" cy="10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F87DE-D799-4502-AC18-DF32DA38C02F}"/>
              </a:ext>
            </a:extLst>
          </p:cNvPr>
          <p:cNvSpPr/>
          <p:nvPr/>
        </p:nvSpPr>
        <p:spPr>
          <a:xfrm>
            <a:off x="4881402" y="1445640"/>
            <a:ext cx="5786597" cy="5342509"/>
          </a:xfrm>
          <a:prstGeom prst="rect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 : courbe vers la gauche 18">
            <a:extLst>
              <a:ext uri="{FF2B5EF4-FFF2-40B4-BE49-F238E27FC236}">
                <a16:creationId xmlns:a16="http://schemas.microsoft.com/office/drawing/2014/main" id="{0397296B-D897-4B47-81AD-06D9DE538183}"/>
              </a:ext>
            </a:extLst>
          </p:cNvPr>
          <p:cNvSpPr/>
          <p:nvPr/>
        </p:nvSpPr>
        <p:spPr>
          <a:xfrm>
            <a:off x="9258300" y="3112008"/>
            <a:ext cx="565150" cy="711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00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9" name="Rectangle 3379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0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803" name="Straight Connector 3380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805" name="Rectangle 33804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FBFA65-F7F3-4508-8BDF-6FB2360B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State update</a:t>
            </a:r>
          </a:p>
        </p:txBody>
      </p:sp>
      <p:cxnSp>
        <p:nvCxnSpPr>
          <p:cNvPr id="33807" name="Straight Connector 33806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DFB7CD0-BEA8-45F4-B0C8-981E9CC4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1093149"/>
            <a:ext cx="6896936" cy="46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82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1" name="Rectangle 34835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72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873" name="Straight Connector 34839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74" name="Rectangle 34841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D1BADC-D6BE-4416-BEB9-8208EEDC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Usestate</a:t>
            </a:r>
          </a:p>
        </p:txBody>
      </p:sp>
      <p:sp useBgFill="1">
        <p:nvSpPr>
          <p:cNvPr id="34875" name="Rectangle 34843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0ADD1691-368D-4DE7-9147-59FD3A2F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191777"/>
            <a:ext cx="5369052" cy="218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876" name="Straight Connector 34845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0" name="Picture 4" descr="The basic React hooks - useState and useEffect - DEV Community">
            <a:extLst>
              <a:ext uri="{FF2B5EF4-FFF2-40B4-BE49-F238E27FC236}">
                <a16:creationId xmlns:a16="http://schemas.microsoft.com/office/drawing/2014/main" id="{2BC99497-D959-44A3-A536-C3B96A5B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1096105"/>
            <a:ext cx="5341140" cy="23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877" name="Straight Connector 34847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3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E73C93-2A57-4321-B894-E83D83AB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fr-FR"/>
              <a:t>rule</a:t>
            </a:r>
            <a:endParaRPr lang="en-US"/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FCD87094-4618-5CFF-8129-AF0F4ABF7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2440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931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State Updates May Be Asynchronous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BF1056-F88C-485D-BB7A-697791E93A44}"/>
              </a:ext>
            </a:extLst>
          </p:cNvPr>
          <p:cNvSpPr txBox="1"/>
          <p:nvPr/>
        </p:nvSpPr>
        <p:spPr>
          <a:xfrm>
            <a:off x="1024127" y="2286000"/>
            <a:ext cx="3625129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State updates in </a:t>
            </a:r>
            <a:r>
              <a:rPr lang="en-US" sz="1600" b="1"/>
              <a:t>React are asynchronous</a:t>
            </a:r>
            <a:r>
              <a:rPr lang="en-US" sz="1600"/>
              <a:t>; when an update is requested, there is no guarantee that the updates will be made immediately.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The updater functions enqueue changes to the component state, but React may delay the changes, updating several components in a single pass (batch updates).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0000"/>
                </a:solidFill>
              </a:rPr>
              <a:t>We cannot read state immediately.</a:t>
            </a:r>
          </a:p>
        </p:txBody>
      </p:sp>
      <p:pic>
        <p:nvPicPr>
          <p:cNvPr id="9" name="Picture 2" descr="Queueing a Series of State Updates – React">
            <a:extLst>
              <a:ext uri="{FF2B5EF4-FFF2-40B4-BE49-F238E27FC236}">
                <a16:creationId xmlns:a16="http://schemas.microsoft.com/office/drawing/2014/main" id="{5256D4CC-BB5B-41C3-B446-66B05B05D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 b="-2"/>
          <a:stretch/>
        </p:blipFill>
        <p:spPr bwMode="auto">
          <a:xfrm>
            <a:off x="4649256" y="640080"/>
            <a:ext cx="689574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0DEB5BF-3DDA-406C-BDD6-B0536609F820}"/>
              </a:ext>
            </a:extLst>
          </p:cNvPr>
          <p:cNvSpPr txBox="1"/>
          <p:nvPr/>
        </p:nvSpPr>
        <p:spPr>
          <a:xfrm>
            <a:off x="5054675" y="623436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https://react.dev/learn/queueing-a-series-of-state-updates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43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Updating Objects in State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96955B-F15D-4AA2-AA55-F91857FABAC6}"/>
              </a:ext>
            </a:extLst>
          </p:cNvPr>
          <p:cNvSpPr txBox="1"/>
          <p:nvPr/>
        </p:nvSpPr>
        <p:spPr>
          <a:xfrm>
            <a:off x="1023938" y="5910148"/>
            <a:ext cx="6236278" cy="37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https://react.dev/learn/updating-objects-in-state</a:t>
            </a:r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23F344C-FBE4-41B0-820B-6C396291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3" y="2306745"/>
            <a:ext cx="9063357" cy="21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25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Updating Arrays in State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504EE3A-0C9F-4EB9-A05E-C58985A44525}"/>
              </a:ext>
            </a:extLst>
          </p:cNvPr>
          <p:cNvSpPr txBox="1"/>
          <p:nvPr/>
        </p:nvSpPr>
        <p:spPr>
          <a:xfrm>
            <a:off x="1144757" y="5943581"/>
            <a:ext cx="6026867" cy="36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https://react.dev/learn/updating-arrays-in-state</a:t>
            </a:r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056129-7112-4DE3-B3A8-E01E78A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85" y="2286000"/>
            <a:ext cx="8777849" cy="15822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979D8C-DC10-4DAB-A3F9-A30388693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8" y="3988288"/>
            <a:ext cx="8928542" cy="12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8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Simple &amp; </a:t>
            </a:r>
            <a:r>
              <a:rPr lang="fr-FR" err="1"/>
              <a:t>advanced</a:t>
            </a:r>
            <a:r>
              <a:rPr lang="fr-FR"/>
              <a:t> </a:t>
            </a:r>
            <a:r>
              <a:rPr lang="fr-FR" err="1"/>
              <a:t>Form</a:t>
            </a:r>
            <a:r>
              <a:rPr lang="fr-FR"/>
              <a:t> Logic</a:t>
            </a:r>
            <a:endParaRPr lang="en-US"/>
          </a:p>
        </p:txBody>
      </p:sp>
      <p:graphicFrame>
        <p:nvGraphicFramePr>
          <p:cNvPr id="8" name="Espace réservé du contenu 4">
            <a:extLst>
              <a:ext uri="{FF2B5EF4-FFF2-40B4-BE49-F238E27FC236}">
                <a16:creationId xmlns:a16="http://schemas.microsoft.com/office/drawing/2014/main" id="{2B02266C-E0E7-9B80-6277-FACA7C4EC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824273"/>
              </p:ext>
            </p:extLst>
          </p:nvPr>
        </p:nvGraphicFramePr>
        <p:xfrm>
          <a:off x="1024128" y="2481687"/>
          <a:ext cx="9720073" cy="3024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CD87476-2CFD-4A32-A427-E49643E9135B}"/>
              </a:ext>
            </a:extLst>
          </p:cNvPr>
          <p:cNvSpPr txBox="1"/>
          <p:nvPr/>
        </p:nvSpPr>
        <p:spPr>
          <a:xfrm>
            <a:off x="1024128" y="5903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7"/>
              </a:rPr>
              <a:t>https://xblocks.socgen/#/client/awt-react-formulaire-simple.md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2778F49-33B7-424B-9AD7-BBB244250D35}"/>
              </a:ext>
            </a:extLst>
          </p:cNvPr>
          <p:cNvSpPr txBox="1"/>
          <p:nvPr/>
        </p:nvSpPr>
        <p:spPr>
          <a:xfrm>
            <a:off x="1024128" y="6272784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8"/>
              </a:rPr>
              <a:t>https://xblocks.socgen/#/client/awt-react-formulaire-plusieurs-etapes.md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45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7E003-6203-4A60-A0EB-66B0A1A7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 </a:t>
            </a:r>
            <a:r>
              <a:rPr lang="fr-FR" err="1"/>
              <a:t>form</a:t>
            </a:r>
            <a:endParaRPr lang="en-US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42A0EC-3EB1-4AED-BEA5-B5BC7801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189" y="0"/>
            <a:ext cx="4665905" cy="6858000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80F80BE-1663-4F1B-B52E-E751012DF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921234"/>
              </p:ext>
            </p:extLst>
          </p:nvPr>
        </p:nvGraphicFramePr>
        <p:xfrm>
          <a:off x="1811439" y="2670048"/>
          <a:ext cx="437567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E5A19A93-E577-4AD2-AB0B-FE59C5D33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812" y="195071"/>
            <a:ext cx="3024602" cy="25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FD04D0-7602-44BA-856A-37A9E8C3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Rules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021059A-476D-7382-C9ED-05C6161E5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59289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71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Rectangle 413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37" name="Straight Connector 413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39" name="Rectangle 413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17269B-8385-431F-8C92-E827279E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Semantic html</a:t>
            </a:r>
          </a:p>
        </p:txBody>
      </p:sp>
      <p:cxnSp>
        <p:nvCxnSpPr>
          <p:cNvPr id="4141" name="Straight Connector 414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emantic HTML: What It Is and How to Use It Correctly">
            <a:extLst>
              <a:ext uri="{FF2B5EF4-FFF2-40B4-BE49-F238E27FC236}">
                <a16:creationId xmlns:a16="http://schemas.microsoft.com/office/drawing/2014/main" id="{C8382AAE-C3D6-47B1-A72E-4EDFD2E45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562" r="-1" b="6435"/>
          <a:stretch/>
        </p:blipFill>
        <p:spPr bwMode="auto">
          <a:xfrm>
            <a:off x="4654984" y="744641"/>
            <a:ext cx="6896936" cy="53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C2BB2FE-F266-4856-B347-8AC76431EFCB}"/>
              </a:ext>
            </a:extLst>
          </p:cNvPr>
          <p:cNvSpPr txBox="1"/>
          <p:nvPr/>
        </p:nvSpPr>
        <p:spPr>
          <a:xfrm>
            <a:off x="290875" y="3938803"/>
            <a:ext cx="4257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https://web.dev/learn/html/semantic-html/</a:t>
            </a:r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9002184-F276-45E2-A929-64DCC1A2564C}"/>
              </a:ext>
            </a:extLst>
          </p:cNvPr>
          <p:cNvSpPr txBox="1"/>
          <p:nvPr/>
        </p:nvSpPr>
        <p:spPr>
          <a:xfrm>
            <a:off x="415637" y="4662378"/>
            <a:ext cx="39531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</a:t>
            </a:r>
            <a:r>
              <a:rPr lang="en-US" sz="1800"/>
              <a:t>riting </a:t>
            </a:r>
            <a:r>
              <a:rPr lang="en-US" sz="1800">
                <a:hlinkClick r:id="rId3"/>
              </a:rPr>
              <a:t>semantic HTML </a:t>
            </a:r>
            <a:r>
              <a:rPr lang="en-US" sz="1800"/>
              <a:t>means using HTML elements to </a:t>
            </a:r>
            <a:r>
              <a:rPr lang="en-US" sz="1800" b="1">
                <a:solidFill>
                  <a:srgbClr val="FF0000"/>
                </a:solidFill>
              </a:rPr>
              <a:t>structure your content based on each element's meaning, not its appearance</a:t>
            </a:r>
            <a:r>
              <a:rPr lang="en-US" sz="1800"/>
              <a:t>.</a:t>
            </a:r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694518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FBA71B-63C0-4C61-8EF3-478B00D1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Stop using local storage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F8FB1758-0D84-4ED5-BCA9-755A9DC80C2D}"/>
              </a:ext>
            </a:extLst>
          </p:cNvPr>
          <p:cNvSpPr txBox="1"/>
          <p:nvPr/>
        </p:nvSpPr>
        <p:spPr>
          <a:xfrm>
            <a:off x="2615849" y="5462625"/>
            <a:ext cx="3250313" cy="4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07492">
              <a:spcAft>
                <a:spcPts val="600"/>
              </a:spcAft>
            </a:pPr>
            <a:r>
              <a:rPr lang="en-US" sz="1998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Stop Using Local Storage</a:t>
            </a:r>
            <a:endParaRPr lang="en-US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D8D636-B57A-4C11-8CD0-3657C18B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95" y="933450"/>
            <a:ext cx="6059422" cy="44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3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Rectangle 820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1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02" name="Straight Connector 820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4" name="Rectangle 8208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DC22E9-09F3-460F-8FDE-3128731C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spc="200">
                <a:solidFill>
                  <a:srgbClr val="FFFFFF"/>
                </a:solidFill>
              </a:rPr>
              <a:t>React : an inside view</a:t>
            </a:r>
          </a:p>
        </p:txBody>
      </p:sp>
      <p:sp useBgFill="1">
        <p:nvSpPr>
          <p:cNvPr id="8206" name="Rectangle 8210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What is React?">
            <a:extLst>
              <a:ext uri="{FF2B5EF4-FFF2-40B4-BE49-F238E27FC236}">
                <a16:creationId xmlns:a16="http://schemas.microsoft.com/office/drawing/2014/main" id="{E9FFDC87-0A98-4D57-B42B-DA595BEA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037417"/>
            <a:ext cx="5369052" cy="24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8" name="Straight Connector 8212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Why you should build your application with React Native? - Tech Erudite">
            <a:extLst>
              <a:ext uri="{FF2B5EF4-FFF2-40B4-BE49-F238E27FC236}">
                <a16:creationId xmlns:a16="http://schemas.microsoft.com/office/drawing/2014/main" id="{95F5AFFF-5C64-4A05-8E6A-1D72A257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576558"/>
            <a:ext cx="5341140" cy="341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0" name="Straight Connector 8214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62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Rectangle 410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49" name="Straight Connector 410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50" name="Rectangle 411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AEF37C-108C-4AF9-B295-FC8669CA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 Life Cycle</a:t>
            </a:r>
          </a:p>
        </p:txBody>
      </p:sp>
      <p:cxnSp>
        <p:nvCxnSpPr>
          <p:cNvPr id="4151" name="Straight Connector 411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Understanding React component life-cycle - Code Like A Girl">
            <a:extLst>
              <a:ext uri="{FF2B5EF4-FFF2-40B4-BE49-F238E27FC236}">
                <a16:creationId xmlns:a16="http://schemas.microsoft.com/office/drawing/2014/main" id="{1948CD33-C128-4300-AFCE-11CCBC45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1541452"/>
            <a:ext cx="6896936" cy="37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27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fr-FR" sz="4400"/>
              <a:t>Render must be pure</a:t>
            </a:r>
            <a:endParaRPr lang="en-US" sz="440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duplicate &quot;Render methods should be pure&quot; warning · Issue #11081 ·  facebook/react · GitHub">
            <a:extLst>
              <a:ext uri="{FF2B5EF4-FFF2-40B4-BE49-F238E27FC236}">
                <a16:creationId xmlns:a16="http://schemas.microsoft.com/office/drawing/2014/main" id="{8196203A-9A9C-4E78-9F6B-7AC4F580C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116" y="2532757"/>
            <a:ext cx="4175762" cy="17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9633692-21E4-4131-B37A-4CCB39B3C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57601"/>
              </p:ext>
            </p:extLst>
          </p:nvPr>
        </p:nvGraphicFramePr>
        <p:xfrm>
          <a:off x="1024129" y="2286000"/>
          <a:ext cx="438912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08BF8016-8030-4441-B4D5-6D6ED8D57B44}"/>
              </a:ext>
            </a:extLst>
          </p:cNvPr>
          <p:cNvSpPr txBox="1"/>
          <p:nvPr/>
        </p:nvSpPr>
        <p:spPr>
          <a:xfrm>
            <a:off x="6213030" y="5860780"/>
            <a:ext cx="5861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8"/>
              </a:rPr>
              <a:t>http://xblocks.socgen/icd/demo/#/client/awt-react-formulaire-plusieurs-etapes?id=phase-3-prise-en-compte-du-r%c3%a9sultat-de-la-soumission-du-formulaire-1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83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3" name="Rectangle 821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25" name="Straight Connector 821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26" name="Rectangle 8217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7" name="Rectangle 8219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459523-4B61-450A-9C81-93917680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 virtual DOM</a:t>
            </a:r>
          </a:p>
        </p:txBody>
      </p:sp>
      <p:cxnSp>
        <p:nvCxnSpPr>
          <p:cNvPr id="8222" name="Straight Connector 8221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What is a Virtual DOM? | Frontend framework">
            <a:extLst>
              <a:ext uri="{FF2B5EF4-FFF2-40B4-BE49-F238E27FC236}">
                <a16:creationId xmlns:a16="http://schemas.microsoft.com/office/drawing/2014/main" id="{8DC75FE1-6AAD-41F7-9F0A-92F0B5EBF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7688"/>
            <a:ext cx="5459470" cy="4383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69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C4372-BBE3-4740-B7FE-3E5FC21B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581298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Top Down Data Flow</a:t>
            </a:r>
          </a:p>
        </p:txBody>
      </p:sp>
      <p:pic>
        <p:nvPicPr>
          <p:cNvPr id="23554" name="Picture 2" descr="How to use Redux in React?. Redux has taken Javascript community by… | by  Eric Kim | Medium">
            <a:extLst>
              <a:ext uri="{FF2B5EF4-FFF2-40B4-BE49-F238E27FC236}">
                <a16:creationId xmlns:a16="http://schemas.microsoft.com/office/drawing/2014/main" id="{AB273AD7-1971-4CFE-AF87-4A49DEF1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729778"/>
            <a:ext cx="6184954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A3FBD4B-F2B4-425F-90A5-449238DF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53" y="650269"/>
            <a:ext cx="4991100" cy="1619250"/>
          </a:xfrm>
          <a:prstGeom prst="rect">
            <a:avLst/>
          </a:prstGeom>
        </p:spPr>
      </p:pic>
      <p:sp>
        <p:nvSpPr>
          <p:cNvPr id="21" name="Google Shape;160;p20">
            <a:extLst>
              <a:ext uri="{FF2B5EF4-FFF2-40B4-BE49-F238E27FC236}">
                <a16:creationId xmlns:a16="http://schemas.microsoft.com/office/drawing/2014/main" id="{BE26E55C-5FCD-4A87-AE66-2EF320D3746A}"/>
              </a:ext>
            </a:extLst>
          </p:cNvPr>
          <p:cNvSpPr/>
          <p:nvPr/>
        </p:nvSpPr>
        <p:spPr>
          <a:xfrm>
            <a:off x="6575684" y="1026799"/>
            <a:ext cx="3373200" cy="765056"/>
          </a:xfrm>
          <a:prstGeom prst="rect">
            <a:avLst/>
          </a:prstGeom>
          <a:noFill/>
          <a:ln w="19050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0;p20">
            <a:extLst>
              <a:ext uri="{FF2B5EF4-FFF2-40B4-BE49-F238E27FC236}">
                <a16:creationId xmlns:a16="http://schemas.microsoft.com/office/drawing/2014/main" id="{9C53D907-AE57-4F52-8173-A7838DFEBC26}"/>
              </a:ext>
            </a:extLst>
          </p:cNvPr>
          <p:cNvSpPr/>
          <p:nvPr/>
        </p:nvSpPr>
        <p:spPr>
          <a:xfrm>
            <a:off x="6575684" y="1802741"/>
            <a:ext cx="3373200" cy="232980"/>
          </a:xfrm>
          <a:prstGeom prst="rect">
            <a:avLst/>
          </a:prstGeom>
          <a:noFill/>
          <a:ln w="19050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C831EC-999B-4BBC-936A-B6A5CD977099}"/>
              </a:ext>
            </a:extLst>
          </p:cNvPr>
          <p:cNvSpPr txBox="1"/>
          <p:nvPr/>
        </p:nvSpPr>
        <p:spPr>
          <a:xfrm>
            <a:off x="9979894" y="1275228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9589A0-0B51-4191-8212-7122E80C4E4E}"/>
              </a:ext>
            </a:extLst>
          </p:cNvPr>
          <p:cNvSpPr txBox="1"/>
          <p:nvPr/>
        </p:nvSpPr>
        <p:spPr>
          <a:xfrm>
            <a:off x="9979894" y="1851388"/>
            <a:ext cx="71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rgbClr val="FF0000"/>
                </a:solidFill>
              </a:rPr>
              <a:t>event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2E9E49B-578A-4F4C-BD99-BB769DDF0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596" y="3392586"/>
            <a:ext cx="4626684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&lt;DematCodePinRestitutionView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dematCodePinRestitInfo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{dematCodePinRestitInfo}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dematCodePinDigits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{dematCodePinDigits}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dematCodePinTimerConfig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codePinTimerConfig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onPreviousStep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onPreviousStepCallback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DematCodePinRestitutionPage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91ACEA-C8E5-4ECF-B0FD-8CD75D5A443B}"/>
              </a:ext>
            </a:extLst>
          </p:cNvPr>
          <p:cNvSpPr txBox="1"/>
          <p:nvPr/>
        </p:nvSpPr>
        <p:spPr>
          <a:xfrm>
            <a:off x="6818953" y="2570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Child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A1BFE4B-AA83-4D27-AC21-24AC40B6555B}"/>
              </a:ext>
            </a:extLst>
          </p:cNvPr>
          <p:cNvSpPr txBox="1"/>
          <p:nvPr/>
        </p:nvSpPr>
        <p:spPr>
          <a:xfrm>
            <a:off x="7098596" y="2949498"/>
            <a:ext cx="91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Parent :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EF0AB61-3300-472D-BB10-4812E0759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596" y="5575444"/>
            <a:ext cx="3784267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onPreviousStepCallback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navigateToCaracteristiquesCarteWebUrl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5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Rectangle 24594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94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596" name="Straight Connector 24598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13" name="Rectangle 24600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14" name="Rectangle 24602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EC4372-BBE3-4740-B7FE-3E5FC21B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One way data binding</a:t>
            </a:r>
          </a:p>
        </p:txBody>
      </p:sp>
      <p:cxnSp>
        <p:nvCxnSpPr>
          <p:cNvPr id="24605" name="Straight Connector 24604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How to update a component's prop in ReactJS — oh yes, it's possible">
            <a:extLst>
              <a:ext uri="{FF2B5EF4-FFF2-40B4-BE49-F238E27FC236}">
                <a16:creationId xmlns:a16="http://schemas.microsoft.com/office/drawing/2014/main" id="{6382E8BB-3389-493C-9D33-619360F6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3157" y="2512041"/>
            <a:ext cx="3659111" cy="18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615" name="Straight Connector 24606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Still don't understand why you need Redux? Read this...">
            <a:extLst>
              <a:ext uri="{FF2B5EF4-FFF2-40B4-BE49-F238E27FC236}">
                <a16:creationId xmlns:a16="http://schemas.microsoft.com/office/drawing/2014/main" id="{F734A055-3DF4-4F67-9C2F-F2C70066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001" y="1863349"/>
            <a:ext cx="3644400" cy="312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22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2" name="Rectangle 30815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834" name="Straight Connector 30819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35" name="Rectangle 30821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D8DC9F-105F-4C6A-96D0-4920D0C3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 do/Don't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57ECB1-EAE2-453B-9C60-65A6061AF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06" y="3849539"/>
            <a:ext cx="3378098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/>
              <a:t>Patterns &amp; Anti-Patterns</a:t>
            </a:r>
          </a:p>
        </p:txBody>
      </p:sp>
      <p:cxnSp>
        <p:nvCxnSpPr>
          <p:cNvPr id="30836" name="Straight Connector 30823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e Best Practices Really The Best? - TestProject">
            <a:extLst>
              <a:ext uri="{FF2B5EF4-FFF2-40B4-BE49-F238E27FC236}">
                <a16:creationId xmlns:a16="http://schemas.microsoft.com/office/drawing/2014/main" id="{CD8F1906-D88A-4024-BA6B-0A807A2D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1300059"/>
            <a:ext cx="6896936" cy="425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028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078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Rectangle 3080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miro.medium.com/max/896/0*N2IvA6TZIvC-T155">
            <a:extLst>
              <a:ext uri="{FF2B5EF4-FFF2-40B4-BE49-F238E27FC236}">
                <a16:creationId xmlns:a16="http://schemas.microsoft.com/office/drawing/2014/main" id="{255178A2-42C3-41C7-A6ED-7DAD913F1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" r="3" b="249"/>
          <a:stretch/>
        </p:blipFill>
        <p:spPr bwMode="auto">
          <a:xfrm>
            <a:off x="2946828" y="643467"/>
            <a:ext cx="60044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0B83FDC4-93FB-4B49-BB04-B95FE9F96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922" y="4237182"/>
            <a:ext cx="914400" cy="914400"/>
          </a:xfrm>
          <a:prstGeom prst="rect">
            <a:avLst/>
          </a:prstGeom>
        </p:spPr>
      </p:pic>
      <p:pic>
        <p:nvPicPr>
          <p:cNvPr id="9" name="Graphique 8" descr="Badge croix avec un remplissage uni">
            <a:extLst>
              <a:ext uri="{FF2B5EF4-FFF2-40B4-BE49-F238E27FC236}">
                <a16:creationId xmlns:a16="http://schemas.microsoft.com/office/drawing/2014/main" id="{78804D5D-A113-45DB-9A98-8A356B54A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922" y="13748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67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EF623-5262-4B26-B192-2E503322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composition</a:t>
            </a:r>
          </a:p>
        </p:txBody>
      </p:sp>
      <p:sp>
        <p:nvSpPr>
          <p:cNvPr id="16" name="Google Shape;142;p19">
            <a:extLst>
              <a:ext uri="{FF2B5EF4-FFF2-40B4-BE49-F238E27FC236}">
                <a16:creationId xmlns:a16="http://schemas.microsoft.com/office/drawing/2014/main" id="{9C235BC1-07F3-456B-ACE5-0B97BACEA386}"/>
              </a:ext>
            </a:extLst>
          </p:cNvPr>
          <p:cNvSpPr txBox="1"/>
          <p:nvPr/>
        </p:nvSpPr>
        <p:spPr>
          <a:xfrm>
            <a:off x="1169323" y="1737360"/>
            <a:ext cx="6339904" cy="452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React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'react';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UserList = ({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users,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onUserClick,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 &amp;&amp; users.map(user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f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&lt;UserRow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onUserClick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onUserClick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f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)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UserList;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150;p19">
            <a:extLst>
              <a:ext uri="{FF2B5EF4-FFF2-40B4-BE49-F238E27FC236}">
                <a16:creationId xmlns:a16="http://schemas.microsoft.com/office/drawing/2014/main" id="{B9764D19-76B2-4698-99CC-0C280D8BE913}"/>
              </a:ext>
            </a:extLst>
          </p:cNvPr>
          <p:cNvSpPr txBox="1"/>
          <p:nvPr/>
        </p:nvSpPr>
        <p:spPr>
          <a:xfrm>
            <a:off x="6449815" y="1941475"/>
            <a:ext cx="5490675" cy="4035367"/>
          </a:xfrm>
          <a:prstGeom prst="rect">
            <a:avLst/>
          </a:prstGeom>
          <a:noFill/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UserRow = ({ user }) 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firstName,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lastName,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 = user;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Google Shape;143;p19">
            <a:extLst>
              <a:ext uri="{FF2B5EF4-FFF2-40B4-BE49-F238E27FC236}">
                <a16:creationId xmlns:a16="http://schemas.microsoft.com/office/drawing/2014/main" id="{5490A664-0DB2-4929-A5CA-82DEA494D76D}"/>
              </a:ext>
            </a:extLst>
          </p:cNvPr>
          <p:cNvSpPr/>
          <p:nvPr/>
        </p:nvSpPr>
        <p:spPr>
          <a:xfrm>
            <a:off x="1586677" y="3798488"/>
            <a:ext cx="3373200" cy="3213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4;p19">
            <a:extLst>
              <a:ext uri="{FF2B5EF4-FFF2-40B4-BE49-F238E27FC236}">
                <a16:creationId xmlns:a16="http://schemas.microsoft.com/office/drawing/2014/main" id="{DE869543-B56D-43AC-83AA-13C7F67B9B5C}"/>
              </a:ext>
            </a:extLst>
          </p:cNvPr>
          <p:cNvSpPr/>
          <p:nvPr/>
        </p:nvSpPr>
        <p:spPr>
          <a:xfrm>
            <a:off x="1586677" y="4118589"/>
            <a:ext cx="3373200" cy="130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5;p19">
            <a:extLst>
              <a:ext uri="{FF2B5EF4-FFF2-40B4-BE49-F238E27FC236}">
                <a16:creationId xmlns:a16="http://schemas.microsoft.com/office/drawing/2014/main" id="{8EEF20B2-421A-486B-BD15-D3D8818C62B5}"/>
              </a:ext>
            </a:extLst>
          </p:cNvPr>
          <p:cNvSpPr txBox="1"/>
          <p:nvPr/>
        </p:nvSpPr>
        <p:spPr>
          <a:xfrm>
            <a:off x="4137377" y="2667089"/>
            <a:ext cx="892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JS</a:t>
            </a:r>
            <a:endParaRPr sz="2400" b="1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Google Shape;146;p19">
            <a:extLst>
              <a:ext uri="{FF2B5EF4-FFF2-40B4-BE49-F238E27FC236}">
                <a16:creationId xmlns:a16="http://schemas.microsoft.com/office/drawing/2014/main" id="{2437C094-9EA2-489A-AAAE-24547D21BD80}"/>
              </a:ext>
            </a:extLst>
          </p:cNvPr>
          <p:cNvSpPr txBox="1"/>
          <p:nvPr/>
        </p:nvSpPr>
        <p:spPr>
          <a:xfrm>
            <a:off x="4137377" y="5567889"/>
            <a:ext cx="892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endParaRPr sz="2400" b="1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" name="Google Shape;147;p19">
            <a:extLst>
              <a:ext uri="{FF2B5EF4-FFF2-40B4-BE49-F238E27FC236}">
                <a16:creationId xmlns:a16="http://schemas.microsoft.com/office/drawing/2014/main" id="{79D428D0-5035-4AD1-94C6-0F0C7C5EBDE9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3273277" y="3167489"/>
            <a:ext cx="1310200" cy="630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48;p19">
            <a:extLst>
              <a:ext uri="{FF2B5EF4-FFF2-40B4-BE49-F238E27FC236}">
                <a16:creationId xmlns:a16="http://schemas.microsoft.com/office/drawing/2014/main" id="{59E88A65-5CFA-45E5-9B72-4BC7B9B2A5F0}"/>
              </a:ext>
            </a:extLst>
          </p:cNvPr>
          <p:cNvCxnSpPr>
            <a:stCxn id="21" idx="1"/>
            <a:endCxn id="19" idx="2"/>
          </p:cNvCxnSpPr>
          <p:nvPr/>
        </p:nvCxnSpPr>
        <p:spPr>
          <a:xfrm rot="10800000">
            <a:off x="3273377" y="5421789"/>
            <a:ext cx="864000" cy="3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52;p19">
            <a:extLst>
              <a:ext uri="{FF2B5EF4-FFF2-40B4-BE49-F238E27FC236}">
                <a16:creationId xmlns:a16="http://schemas.microsoft.com/office/drawing/2014/main" id="{C79EFC73-6708-4C69-B5B6-7D85B7BBF57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4959877" y="3959159"/>
            <a:ext cx="1489938" cy="811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Graphique 25" descr="Badge Tick1 avec un remplissage uni">
            <a:extLst>
              <a:ext uri="{FF2B5EF4-FFF2-40B4-BE49-F238E27FC236}">
                <a16:creationId xmlns:a16="http://schemas.microsoft.com/office/drawing/2014/main" id="{951ADFC5-8480-46F9-B361-4BF4D707E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3472" y="585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1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18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205B86-E518-4997-B808-B98E8735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Semantic html</a:t>
            </a:r>
          </a:p>
        </p:txBody>
      </p: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6B2409B-405E-4678-98F8-1E7F58E1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57" y="1521032"/>
            <a:ext cx="3659111" cy="3811573"/>
          </a:xfrm>
          <a:prstGeom prst="rect">
            <a:avLst/>
          </a:prstGeom>
        </p:spPr>
      </p:pic>
      <p:cxnSp>
        <p:nvCxnSpPr>
          <p:cNvPr id="41" name="Straight Connector 24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464DAC40-E218-4EEC-B165-FEAD1C53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001" y="1493450"/>
            <a:ext cx="3644400" cy="38667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BF354C1-F0EC-4E87-8062-5529E424695D}"/>
              </a:ext>
            </a:extLst>
          </p:cNvPr>
          <p:cNvSpPr txBox="1"/>
          <p:nvPr/>
        </p:nvSpPr>
        <p:spPr>
          <a:xfrm>
            <a:off x="5085913" y="553033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Non-</a:t>
            </a:r>
            <a:r>
              <a:rPr lang="fr-FR" err="1"/>
              <a:t>Semantic</a:t>
            </a:r>
            <a:r>
              <a:rPr lang="fr-FR"/>
              <a:t> HTML</a:t>
            </a:r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A7D3885-D7A1-4184-BA79-A7D9F0F963B7}"/>
              </a:ext>
            </a:extLst>
          </p:cNvPr>
          <p:cNvSpPr txBox="1"/>
          <p:nvPr/>
        </p:nvSpPr>
        <p:spPr>
          <a:xfrm>
            <a:off x="9291371" y="5530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Semantic</a:t>
            </a:r>
            <a:r>
              <a:rPr lang="fr-FR"/>
              <a:t> 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55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AC9A1-1D68-439E-BD9C-0B48CC7E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Semi - React</a:t>
            </a:r>
          </a:p>
        </p:txBody>
      </p:sp>
      <p:sp>
        <p:nvSpPr>
          <p:cNvPr id="4" name="Google Shape;158;p20">
            <a:extLst>
              <a:ext uri="{FF2B5EF4-FFF2-40B4-BE49-F238E27FC236}">
                <a16:creationId xmlns:a16="http://schemas.microsoft.com/office/drawing/2014/main" id="{B0AD5752-22D3-4BD7-A0A3-524690FAF796}"/>
              </a:ext>
            </a:extLst>
          </p:cNvPr>
          <p:cNvSpPr txBox="1"/>
          <p:nvPr/>
        </p:nvSpPr>
        <p:spPr>
          <a:xfrm>
            <a:off x="5424945" y="971521"/>
            <a:ext cx="5965800" cy="55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UserList = ({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users,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onUserClick,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users.map((user)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firstName,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lastName,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 = user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f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onUserClick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Select User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})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60;p20">
            <a:extLst>
              <a:ext uri="{FF2B5EF4-FFF2-40B4-BE49-F238E27FC236}">
                <a16:creationId xmlns:a16="http://schemas.microsoft.com/office/drawing/2014/main" id="{A7C4E9D6-ADE0-4CFE-9AC4-FE7C29B956BA}"/>
              </a:ext>
            </a:extLst>
          </p:cNvPr>
          <p:cNvSpPr/>
          <p:nvPr/>
        </p:nvSpPr>
        <p:spPr>
          <a:xfrm>
            <a:off x="6080120" y="3333871"/>
            <a:ext cx="3373200" cy="2315700"/>
          </a:xfrm>
          <a:prstGeom prst="rect">
            <a:avLst/>
          </a:prstGeom>
          <a:noFill/>
          <a:ln w="19050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que 7" descr="Badge croix avec un remplissage uni">
            <a:extLst>
              <a:ext uri="{FF2B5EF4-FFF2-40B4-BE49-F238E27FC236}">
                <a16:creationId xmlns:a16="http://schemas.microsoft.com/office/drawing/2014/main" id="{57DAB8B0-9CFF-47CB-8917-DA8538D1B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0056" y="585216"/>
            <a:ext cx="914400" cy="914400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4A88B3C1-A7DB-4B3F-B85C-15A3C77EF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141750"/>
              </p:ext>
            </p:extLst>
          </p:nvPr>
        </p:nvGraphicFramePr>
        <p:xfrm>
          <a:off x="550843" y="2621096"/>
          <a:ext cx="437567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6110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055F3A-9957-4720-8C5D-6C245DAA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9"/>
            <a:ext cx="7772400" cy="18511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/>
              <a:t>Don’t touch the dom 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84;p22">
            <a:extLst>
              <a:ext uri="{FF2B5EF4-FFF2-40B4-BE49-F238E27FC236}">
                <a16:creationId xmlns:a16="http://schemas.microsoft.com/office/drawing/2014/main" id="{4E45AB68-807D-4718-AFB1-43F4BED865E1}"/>
              </a:ext>
            </a:extLst>
          </p:cNvPr>
          <p:cNvSpPr txBox="1"/>
          <p:nvPr/>
        </p:nvSpPr>
        <p:spPr>
          <a:xfrm>
            <a:off x="2676262" y="1345864"/>
            <a:ext cx="7119300" cy="174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document.getElementsByTagName(</a:t>
            </a:r>
            <a:r>
              <a:rPr lang="fr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document.querySelectorAll(</a:t>
            </a:r>
            <a:r>
              <a:rPr lang="fr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'#nav a:nth-child(odd)'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fr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'.box, .thumbs'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'#product'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).fadeIn(</a:t>
            </a:r>
            <a:r>
              <a:rPr lang="fr" sz="18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" name="Google Shape;185;p22">
            <a:extLst>
              <a:ext uri="{FF2B5EF4-FFF2-40B4-BE49-F238E27FC236}">
                <a16:creationId xmlns:a16="http://schemas.microsoft.com/office/drawing/2014/main" id="{53AC1FCA-E40F-4589-97B0-89FB7D641C5D}"/>
              </a:ext>
            </a:extLst>
          </p:cNvPr>
          <p:cNvCxnSpPr/>
          <p:nvPr/>
        </p:nvCxnSpPr>
        <p:spPr>
          <a:xfrm flipH="1">
            <a:off x="4039844" y="272914"/>
            <a:ext cx="3504000" cy="3893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186;p22">
            <a:extLst>
              <a:ext uri="{FF2B5EF4-FFF2-40B4-BE49-F238E27FC236}">
                <a16:creationId xmlns:a16="http://schemas.microsoft.com/office/drawing/2014/main" id="{0F6FA70E-CC50-4468-B442-626B9BE497ED}"/>
              </a:ext>
            </a:extLst>
          </p:cNvPr>
          <p:cNvCxnSpPr/>
          <p:nvPr/>
        </p:nvCxnSpPr>
        <p:spPr>
          <a:xfrm>
            <a:off x="3350099" y="409018"/>
            <a:ext cx="5491800" cy="366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9" name="Graphique 28" descr="Badge croix avec un remplissage uni">
            <a:extLst>
              <a:ext uri="{FF2B5EF4-FFF2-40B4-BE49-F238E27FC236}">
                <a16:creationId xmlns:a16="http://schemas.microsoft.com/office/drawing/2014/main" id="{0801A6A0-7E02-4EB5-ABF1-9B629AB60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201" y="50403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9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055F3A-9957-4720-8C5D-6C245DAA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9"/>
            <a:ext cx="7772400" cy="185117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pc="200" err="1">
                <a:solidFill>
                  <a:srgbClr val="FF0000"/>
                </a:solidFill>
              </a:rPr>
              <a:t>ReactDom.render</a:t>
            </a:r>
            <a:r>
              <a:rPr lang="en-US" spc="200">
                <a:solidFill>
                  <a:srgbClr val="FF0000"/>
                </a:solidFill>
              </a:rPr>
              <a:t> </a:t>
            </a:r>
            <a:r>
              <a:rPr lang="en-US" spc="200"/>
              <a:t>should appear only one time : to boot application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F4C6C71B-47E8-43E0-86BD-CEFACC28B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909" y="574167"/>
            <a:ext cx="7864764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‘XXX'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newDiv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createElement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‘XXX'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newDiv.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'id'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‘XXX'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getElementsByClassName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‘XXXXXXXXX'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appendChild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newDiv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‘XXXXXXX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||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‘XXXXXXX'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(component ===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ReactDOM.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ComponentA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(component === </a:t>
            </a:r>
            <a:r>
              <a:rPr lang="fr-FR" altLang="fr-FR" sz="140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ReactDOM.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ComponentB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Google Shape;185;p22">
            <a:extLst>
              <a:ext uri="{FF2B5EF4-FFF2-40B4-BE49-F238E27FC236}">
                <a16:creationId xmlns:a16="http://schemas.microsoft.com/office/drawing/2014/main" id="{F25D8397-4082-4DC0-82E8-826CD8105879}"/>
              </a:ext>
            </a:extLst>
          </p:cNvPr>
          <p:cNvCxnSpPr/>
          <p:nvPr/>
        </p:nvCxnSpPr>
        <p:spPr>
          <a:xfrm flipH="1">
            <a:off x="4344000" y="271687"/>
            <a:ext cx="3504000" cy="3893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Google Shape;186;p22">
            <a:extLst>
              <a:ext uri="{FF2B5EF4-FFF2-40B4-BE49-F238E27FC236}">
                <a16:creationId xmlns:a16="http://schemas.microsoft.com/office/drawing/2014/main" id="{505021BE-DC39-47AA-91EF-90843490443D}"/>
              </a:ext>
            </a:extLst>
          </p:cNvPr>
          <p:cNvCxnSpPr/>
          <p:nvPr/>
        </p:nvCxnSpPr>
        <p:spPr>
          <a:xfrm>
            <a:off x="3065395" y="271687"/>
            <a:ext cx="5491800" cy="366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" name="Graphique 14" descr="Badge croix avec un remplissage uni">
            <a:extLst>
              <a:ext uri="{FF2B5EF4-FFF2-40B4-BE49-F238E27FC236}">
                <a16:creationId xmlns:a16="http://schemas.microsoft.com/office/drawing/2014/main" id="{F7BB04AE-C794-4900-AE17-DC6897FD6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201" y="50403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4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8ECD4F-A7E4-4BE6-9C84-35056AC4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Config &amp; </a:t>
            </a:r>
            <a:r>
              <a:rPr lang="fr-FR" err="1"/>
              <a:t>utils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F5D1A1-E527-4583-96BF-F76100D99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634" y="1879567"/>
            <a:ext cx="5556069" cy="39087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0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HouseConfig</a:t>
            </a:r>
            <a:r>
              <a:rPr kumimoji="0" lang="en-US" altLang="en-US" sz="10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{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TIMELINE_SETTINGS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HOUSE_DASHBOARD_DATASOURCE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HOUSE_BFF_URL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HOUSE_QUERY_CONFIG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HOUSE_QUERY_PAGE_SIZE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AWT_DETAILS_DEPS_FILTERS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exportAwtDataToCSV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isAwtReact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getFrontendDependencies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getFrontendEvolutions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getAwtStatsCategories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getAwtStatsSeriesByCategory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filterDependencies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buildBackUrlParams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buildAwtDetailsUrlParams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updateAwtStatsSeries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formatNpmPackageInfos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buildNpmDetailsUrlParams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exportNpmDataToCSV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0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HouseConfig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0DF56D-59A0-4A7A-BA05-0050975E7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766" y="45285"/>
            <a:ext cx="3796937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&lt;HouseAwtEvolutionsView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testpath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="../app/components/awt/HouseAwtEvolutionsView"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evolutions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getFrontendEvolutions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(awt)}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onEvolutionClicked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{onEvolutionClicked}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7B5AD16-7435-42E2-BE37-8CE4BDD3D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766" y="962426"/>
            <a:ext cx="3796937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&lt;HouseAwtDependenciesView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testpath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="../app/components/awt/HouseAwtDependenciesView"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dependencies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getFrontendDependencies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(awt)}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onDependencyClicked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{onDependencyClicked}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35A77F8E-4C55-4D48-9730-670338683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617693"/>
              </p:ext>
            </p:extLst>
          </p:nvPr>
        </p:nvGraphicFramePr>
        <p:xfrm>
          <a:off x="1024127" y="2249424"/>
          <a:ext cx="4732239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579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DON’T: </a:t>
            </a:r>
            <a:r>
              <a:rPr lang="fr-FR" err="1"/>
              <a:t>setTimeout</a:t>
            </a:r>
            <a:r>
              <a:rPr lang="fr-FR"/>
              <a:t> &amp; </a:t>
            </a:r>
            <a:r>
              <a:rPr lang="fr-FR" err="1"/>
              <a:t>setInterval</a:t>
            </a:r>
            <a:r>
              <a:rPr lang="fr-FR"/>
              <a:t> </a:t>
            </a:r>
            <a:r>
              <a:rPr lang="fr-FR" err="1"/>
              <a:t>without</a:t>
            </a:r>
            <a:r>
              <a:rPr lang="fr-FR"/>
              <a:t> clean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4FADE6-C230-42E0-BB06-628DD78A2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74" y="2456355"/>
            <a:ext cx="3762103" cy="41549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count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setCount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setTimeout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setCount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'Timeout called!'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clearTimeout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(timer)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 Count: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{count}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745DD1-8AC2-49F1-A647-679DC2FC8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123" y="2456355"/>
            <a:ext cx="3762102" cy="41549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setCountInterval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useState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interval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setCountInterval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=&gt;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clearInterval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(interval)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 Count: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{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countInterval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4B267-9DBF-422C-9565-4E4088ACB9E4}"/>
              </a:ext>
            </a:extLst>
          </p:cNvPr>
          <p:cNvSpPr/>
          <p:nvPr/>
        </p:nvSpPr>
        <p:spPr>
          <a:xfrm>
            <a:off x="174172" y="4380457"/>
            <a:ext cx="3107094" cy="1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BA4F87-E1F0-4539-8F8F-F19853ABAC45}"/>
              </a:ext>
            </a:extLst>
          </p:cNvPr>
          <p:cNvSpPr/>
          <p:nvPr/>
        </p:nvSpPr>
        <p:spPr>
          <a:xfrm>
            <a:off x="4145279" y="4380457"/>
            <a:ext cx="3107094" cy="1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7" name="Picture 5" descr="How to Cleanup Async Effects in React">
            <a:extLst>
              <a:ext uri="{FF2B5EF4-FFF2-40B4-BE49-F238E27FC236}">
                <a16:creationId xmlns:a16="http://schemas.microsoft.com/office/drawing/2014/main" id="{A80B413E-9417-486E-BC5B-A575406C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22" y="1811383"/>
            <a:ext cx="4716578" cy="21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07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DON’T: </a:t>
            </a:r>
            <a:r>
              <a:rPr lang="fr-FR" err="1"/>
              <a:t>addEventListener</a:t>
            </a:r>
            <a:r>
              <a:rPr lang="fr-FR"/>
              <a:t> </a:t>
            </a:r>
            <a:r>
              <a:rPr lang="fr-FR" err="1"/>
              <a:t>without</a:t>
            </a:r>
            <a:r>
              <a:rPr lang="fr-FR"/>
              <a:t> clean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B1980F-DDA9-41EB-81AF-36508ED8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354" y="2179598"/>
            <a:ext cx="609600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React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'react'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handleKeyDown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(event)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 key was pressed'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event.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useEffect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window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addEventListener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keydown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handleKeyDown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cleanup listener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window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removeEventListener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keydown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handleKeyDown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Hello !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0CE67-AA75-4094-8139-810E37657F58}"/>
              </a:ext>
            </a:extLst>
          </p:cNvPr>
          <p:cNvSpPr/>
          <p:nvPr/>
        </p:nvSpPr>
        <p:spPr>
          <a:xfrm>
            <a:off x="707259" y="4032114"/>
            <a:ext cx="4160831" cy="80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08FDE3-BE6A-4F2F-AA6E-1F9B4289F545}"/>
              </a:ext>
            </a:extLst>
          </p:cNvPr>
          <p:cNvSpPr txBox="1"/>
          <p:nvPr/>
        </p:nvSpPr>
        <p:spPr>
          <a:xfrm>
            <a:off x="7141029" y="6334581"/>
            <a:ext cx="493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https://github.com/facebook/react/issues/12947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CC823-8265-44C5-A724-E4715906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823" y="1942016"/>
            <a:ext cx="6365966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MyComponent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React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.Component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constructor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bind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//do something when we clicked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componentDidMount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document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addEventListener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"mousedown"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componentWillUnMount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document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removeEventListener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"mousedown"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render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renturn ...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MyComponent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6D18A-1489-4B4D-B165-C11EE61F97BC}"/>
              </a:ext>
            </a:extLst>
          </p:cNvPr>
          <p:cNvSpPr/>
          <p:nvPr/>
        </p:nvSpPr>
        <p:spPr>
          <a:xfrm>
            <a:off x="5531808" y="3441631"/>
            <a:ext cx="4840101" cy="1112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4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DON’T: </a:t>
            </a:r>
            <a:r>
              <a:rPr lang="fr-FR" err="1"/>
              <a:t>async</a:t>
            </a:r>
            <a:r>
              <a:rPr lang="fr-FR"/>
              <a:t> call &amp; promise </a:t>
            </a:r>
            <a:r>
              <a:rPr lang="fr-FR" err="1"/>
              <a:t>inside</a:t>
            </a:r>
            <a:r>
              <a:rPr lang="fr-FR"/>
              <a:t> </a:t>
            </a:r>
            <a:r>
              <a:rPr lang="fr-FR" err="1"/>
              <a:t>presentational</a:t>
            </a:r>
            <a:r>
              <a:rPr lang="fr-FR"/>
              <a:t> component</a:t>
            </a:r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A27A380-96E1-40D3-8C71-D1A4616EB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73" y="2960664"/>
            <a:ext cx="4226487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isVisible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setIsVisible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useState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useEffect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cancel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someAsyncFunction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(cancel)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setIsVisible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=&gt;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cancel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FA3C260-8B60-45E4-A18F-933D641DC337}"/>
              </a:ext>
            </a:extLst>
          </p:cNvPr>
          <p:cNvCxnSpPr/>
          <p:nvPr/>
        </p:nvCxnSpPr>
        <p:spPr>
          <a:xfrm flipH="1">
            <a:off x="4405745" y="2186379"/>
            <a:ext cx="2856411" cy="4354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31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32163" cy="1499616"/>
          </a:xfrm>
        </p:spPr>
        <p:txBody>
          <a:bodyPr/>
          <a:lstStyle/>
          <a:p>
            <a:r>
              <a:rPr lang="fr-FR"/>
              <a:t>DON’T: </a:t>
            </a:r>
            <a:r>
              <a:rPr lang="en-US"/>
              <a:t>routing inside presentational component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C56BC09-BE26-4E20-BDAE-1618C0B3C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323" y="3249675"/>
            <a:ext cx="4859383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React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'react'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onValidateClicked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 =&gt; (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Hello !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&lt;button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onClick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onValidateClicked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&lt;/&gt;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0A7A67-DC01-47F0-B0C6-E0A34E03A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46" y="1968200"/>
            <a:ext cx="5465885" cy="47782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React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'react'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-US" altLang="en-US" sz="105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NavigationUtils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awt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-react-extras'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navigateToPage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sz="105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NavigationUtils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(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&lt;span&gt;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Hello !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&lt;button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onClick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navigateToPage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{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history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050" b="1" i="1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null,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null,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false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&lt;/&gt;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</a:t>
            </a:r>
            <a:r>
              <a:rPr kumimoji="0" lang="en-US" altLang="en-US" sz="105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MonComposant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1680ACB-7FF2-4AF6-9C14-9CEB8C6824CA}"/>
              </a:ext>
            </a:extLst>
          </p:cNvPr>
          <p:cNvCxnSpPr>
            <a:cxnSpLocks/>
          </p:cNvCxnSpPr>
          <p:nvPr/>
        </p:nvCxnSpPr>
        <p:spPr>
          <a:xfrm flipH="1">
            <a:off x="356046" y="1782545"/>
            <a:ext cx="3744685" cy="4963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FA8076-F919-4D11-B44C-319071BE167D}"/>
              </a:ext>
            </a:extLst>
          </p:cNvPr>
          <p:cNvSpPr/>
          <p:nvPr/>
        </p:nvSpPr>
        <p:spPr>
          <a:xfrm>
            <a:off x="6543823" y="3871414"/>
            <a:ext cx="3107094" cy="25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63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B5AD6-C51C-4E6F-98A0-B650599B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DON’T: </a:t>
            </a:r>
            <a:r>
              <a:rPr lang="en-US"/>
              <a:t>Using "</a:t>
            </a:r>
            <a:r>
              <a:rPr lang="en-US" err="1"/>
              <a:t>data.map</a:t>
            </a:r>
            <a:r>
              <a:rPr lang="en-US"/>
              <a:t>" for all list cases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C951D66-3AE4-442D-A5C3-E5E51DA17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795862"/>
              </p:ext>
            </p:extLst>
          </p:nvPr>
        </p:nvGraphicFramePr>
        <p:xfrm>
          <a:off x="1235869" y="2250059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E8B5143-86FB-4275-BFF6-76BD6D50B6B9}"/>
              </a:ext>
            </a:extLst>
          </p:cNvPr>
          <p:cNvSpPr txBox="1"/>
          <p:nvPr/>
        </p:nvSpPr>
        <p:spPr>
          <a:xfrm>
            <a:off x="6156960" y="5811119"/>
            <a:ext cx="5878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7"/>
              </a:rPr>
              <a:t>https://socle.applis.bad.socgen/icd/static/sg-components-plus/latest/?path=/docs/2-0-avenir-2-4-molecules-sglist-listcomplexe-listafficherplus--list-afficher-plus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4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9" name="Rectangle 31812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3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831" name="Straight Connector 31816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32" name="Rectangle 318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B9E2FC-0B04-4042-8C2D-69C31813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 tips</a:t>
            </a:r>
          </a:p>
        </p:txBody>
      </p:sp>
      <p:cxnSp>
        <p:nvCxnSpPr>
          <p:cNvPr id="31833" name="Straight Connector 31820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FFF4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0" name="Picture 6" descr="May Technology Quick Tips">
            <a:extLst>
              <a:ext uri="{FF2B5EF4-FFF2-40B4-BE49-F238E27FC236}">
                <a16:creationId xmlns:a16="http://schemas.microsoft.com/office/drawing/2014/main" id="{EA596813-2779-4041-9F36-A86C6A536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/>
          <a:stretch/>
        </p:blipFill>
        <p:spPr bwMode="auto">
          <a:xfrm>
            <a:off x="4658258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7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EAFBD2-DA88-4947-8652-115BB853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Semantic html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EC106-E565-46E4-94D1-76EBA45B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79" y="640080"/>
            <a:ext cx="6303746" cy="55788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0A626FC-2F74-4FCD-A541-937A85C1AE75}"/>
              </a:ext>
            </a:extLst>
          </p:cNvPr>
          <p:cNvSpPr txBox="1"/>
          <p:nvPr/>
        </p:nvSpPr>
        <p:spPr>
          <a:xfrm>
            <a:off x="5496554" y="4548721"/>
            <a:ext cx="20168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/>
              <a:t>Non-</a:t>
            </a:r>
            <a:r>
              <a:rPr lang="fr-FR" err="1"/>
              <a:t>Semantic</a:t>
            </a:r>
            <a:r>
              <a:rPr lang="fr-FR"/>
              <a:t> HTML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49908C-6E13-4276-9BEA-2E0F09DEADC6}"/>
              </a:ext>
            </a:extLst>
          </p:cNvPr>
          <p:cNvSpPr txBox="1"/>
          <p:nvPr/>
        </p:nvSpPr>
        <p:spPr>
          <a:xfrm>
            <a:off x="8820448" y="5959075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err="1"/>
              <a:t>Semantic</a:t>
            </a:r>
            <a:r>
              <a:rPr lang="fr-FR"/>
              <a:t> 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84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Conditional</a:t>
            </a:r>
            <a:r>
              <a:rPr lang="fr-FR"/>
              <a:t> Rendering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A2CC4E-CF44-4FF1-AE43-23001C9E8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7" y="1891852"/>
            <a:ext cx="6604000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SOU_CDG_ELIGIBLE_CARD_LIST_EMPTY) &amp;&amp;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NoActiveCardView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SOU_CDG_NO_CARD_MESSAGE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=&gt; (SOU_CDG_NO_CARD_MESSAGE)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|| {})}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SOU_CDG_ELIGIBLE_CARD_LIST_SAME_AS_CIBLE) &amp;&amp;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SouCdgSameCardsAsCibleMessageView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onCancel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onCancel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onUpgrade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onUpgrade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SOU_CDG_USER_NOT_ELIGIBLE) &amp;&amp;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NoRightsView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SOU_CDG_NO_RIGHTS_MESSAGE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=&gt; (SOU_CDG_NO_RIGHTS_MESSAGE)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|| {})}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6C1765-913D-43C9-ABC5-C25B3A985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1" y="1891852"/>
            <a:ext cx="4313381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souCdgNewCardContent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[SOU_CHANGEMENT_GAMME]: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SouCdgNewCardFicheProduitView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[SOU_VOYAGEUR]: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SouCdgNewCardFicheVoyageurView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[SOU_COLLECTION]: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SouCdgNewCardCatalogueCollectionView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85C7A55-E4CD-48E6-857D-C23AC24F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1" y="4138621"/>
            <a:ext cx="4313381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{!isSameCardSelected &amp;&amp;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{souCdgNewCardContent[parcoursId]}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420CF7-8967-440B-8ED6-22CA28540F97}"/>
              </a:ext>
            </a:extLst>
          </p:cNvPr>
          <p:cNvSpPr txBox="1"/>
          <p:nvPr/>
        </p:nvSpPr>
        <p:spPr>
          <a:xfrm>
            <a:off x="7866638" y="5597236"/>
            <a:ext cx="328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>
                <a:solidFill>
                  <a:srgbClr val="FF0000"/>
                </a:solidFill>
              </a:rPr>
              <a:t>If condition </a:t>
            </a:r>
            <a:r>
              <a:rPr lang="fr-FR" sz="3600" err="1">
                <a:solidFill>
                  <a:srgbClr val="FF0000"/>
                </a:solidFill>
              </a:rPr>
              <a:t>then</a:t>
            </a:r>
            <a:endParaRPr lang="fr-FR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9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Conditional</a:t>
            </a:r>
            <a:r>
              <a:rPr lang="fr-FR"/>
              <a:t> Rendering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8B63C6-0DB0-40FA-AD8C-58825117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708" y="1913378"/>
            <a:ext cx="6225309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showTermsOption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?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OptionInlineMessage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showTitle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showLegend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optionLabel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termsOptionLabel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termsMessage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conditionLabel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termsConditionLabel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isTermsChecked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isTermsChecked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onTermsChange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setTermsChecked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InlineMessage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isSameCardSelected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?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'info'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selectCardInfoMessage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InlineMessage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51EE77B-0010-44FA-B15B-EF13C4E42C28}"/>
              </a:ext>
            </a:extLst>
          </p:cNvPr>
          <p:cNvSpPr txBox="1"/>
          <p:nvPr/>
        </p:nvSpPr>
        <p:spPr>
          <a:xfrm>
            <a:off x="7866638" y="5597236"/>
            <a:ext cx="146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>
                <a:solidFill>
                  <a:srgbClr val="FF0000"/>
                </a:solidFill>
              </a:rPr>
              <a:t>If /</a:t>
            </a:r>
            <a:r>
              <a:rPr lang="fr-FR" sz="3600" err="1">
                <a:solidFill>
                  <a:srgbClr val="FF0000"/>
                </a:solidFill>
              </a:rPr>
              <a:t>else</a:t>
            </a:r>
            <a:endParaRPr lang="fr-FR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3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Conditional</a:t>
            </a:r>
            <a:r>
              <a:rPr lang="fr-FR"/>
              <a:t> Rendering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51EE77B-0010-44FA-B15B-EF13C4E42C28}"/>
              </a:ext>
            </a:extLst>
          </p:cNvPr>
          <p:cNvSpPr txBox="1"/>
          <p:nvPr/>
        </p:nvSpPr>
        <p:spPr>
          <a:xfrm>
            <a:off x="7866638" y="5597236"/>
            <a:ext cx="3093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>
                <a:solidFill>
                  <a:srgbClr val="FF0000"/>
                </a:solidFill>
              </a:rPr>
              <a:t>switch / default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5E853F5-5C12-4046-888C-2C5924BED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4" y="1908582"/>
            <a:ext cx="6622473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SOU_CDG_ELIGIBLE_CARD_LIST_EMPTY &amp;&amp; (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NoActiveCardView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{(({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SOU_CDG_NO_CARD_MESSAGE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=&gt; (SOU_CDG_NO_CARD_MESSAGE)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)(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|| {})}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|| (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SOU_CDG_ELIGIBLE_CARD_LIST_SAME_AS_CIBLE &amp;&amp; (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SouCdgSameCardsAsCibleMessageView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onCancel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onCancel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onUpgrade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onUpgrade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|| (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ERR_FUNC_USER_NON_ELIGIBLE &amp;&amp; (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NoRightsView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{(({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SOU_CDG_NO_RIGHTS_MESSAGE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=&gt; (SOU_CDG_NO_RIGHTS_MESSAGE)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)(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|| {})}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|| (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ErrorMessageView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onButtonClicked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9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&lt;/&gt;</a:t>
            </a:r>
            <a:endParaRPr kumimoji="0" lang="fr-FR" altLang="fr-F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41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F9FB38-AF9B-4098-91A0-ED8B76F8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React Patterns – Error Boundary</a:t>
            </a:r>
          </a:p>
        </p:txBody>
      </p:sp>
      <p:cxnSp>
        <p:nvCxnSpPr>
          <p:cNvPr id="88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FF5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C9F17E-ADCB-4803-B4CA-DFA826C98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7" r="1974" b="1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  <p:pic>
        <p:nvPicPr>
          <p:cNvPr id="44" name="Graphique 43" descr="Badge croix avec un remplissage uni">
            <a:extLst>
              <a:ext uri="{FF2B5EF4-FFF2-40B4-BE49-F238E27FC236}">
                <a16:creationId xmlns:a16="http://schemas.microsoft.com/office/drawing/2014/main" id="{E20F830A-CA19-47B8-8DBC-9B020F295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8357" y="2286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9FB38-AF9B-4098-91A0-ED8B76F8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React Patterns – Error Boundary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9EAE98F-E44C-4D66-AF71-B1F333B9085C}"/>
              </a:ext>
            </a:extLst>
          </p:cNvPr>
          <p:cNvSpPr txBox="1"/>
          <p:nvPr/>
        </p:nvSpPr>
        <p:spPr>
          <a:xfrm>
            <a:off x="7846111" y="3886200"/>
            <a:ext cx="4236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Périmètres d'erreurs – React (reactjs.org)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7A51716-7737-4514-AA35-A7AF497B6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57" y="93471"/>
            <a:ext cx="5301465" cy="6671057"/>
          </a:xfrm>
          <a:prstGeom prst="rect">
            <a:avLst/>
          </a:prstGeom>
          <a:solidFill>
            <a:srgbClr val="292A3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ErrorBoundary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extends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React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Component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82E6FF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// default props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static </a:t>
            </a:r>
            <a:r>
              <a:rPr kumimoji="0" lang="en-US" altLang="en-US" sz="750" b="0" i="1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defaultProps</a:t>
            </a:r>
            <a:r>
              <a:rPr kumimoji="0" lang="en-US" altLang="en-US" sz="750" b="0" i="1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{},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//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propsType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(validation)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static </a:t>
            </a:r>
            <a:r>
              <a:rPr kumimoji="0" lang="en-US" altLang="en-US" sz="750" b="0" i="1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propTypes</a:t>
            </a:r>
            <a:r>
              <a:rPr kumimoji="0" lang="en-US" altLang="en-US" sz="750" b="0" i="1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PropTypes.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shape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HOUSE_GLOBAL_ERROR_TITLE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PropTypes.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string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HOUSE_GLOBAL_ERROR_MESSAGE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PropTypes.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string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}),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constructor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super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state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=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hasError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false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static </a:t>
            </a:r>
            <a:r>
              <a:rPr kumimoji="0" lang="en-US" altLang="en-US" sz="750" b="0" i="1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getDerivedStateFromError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()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hasError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: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true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componentDidCatch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errorInfo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//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eslint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-disable-next-line no-console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F8C99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B37EEE"/>
                </a:solidFill>
                <a:effectLst/>
                <a:latin typeface="Arial Unicode MS" panose="020B0604020202020204" pitchFamily="34" charset="-128"/>
              </a:rPr>
              <a:t>console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log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errorInfo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75C2B3"/>
                </a:solidFill>
                <a:effectLst/>
                <a:latin typeface="Arial Unicode MS" panose="020B0604020202020204" pitchFamily="34" charset="-128"/>
              </a:rPr>
              <a:t>render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()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hasError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 = 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state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const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,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 = 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hasError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) {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&lt;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HouseErrorView</a:t>
            </a:r>
            <a:b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HOUSE_GLOBAL_ERROR_TITLE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FBF67"/>
                </a:solidFill>
                <a:effectLst/>
                <a:latin typeface="Arial Unicode MS" panose="020B0604020202020204" pitchFamily="34" charset="-128"/>
              </a:rPr>
              <a:t>message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FF806C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FCFCFC"/>
                </a:solidFill>
                <a:effectLst/>
                <a:latin typeface="Arial Unicode MS" panose="020B0604020202020204" pitchFamily="34" charset="-128"/>
              </a:rPr>
              <a:t>words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HOUSE_GLOBAL_ERROR_MESSAGE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  /&gt;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);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</a:t>
            </a: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(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&lt;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WrappedComponent</a:t>
            </a:r>
            <a:b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1" i="0" u="none" strike="noStrike" cap="none" normalizeH="0" baseline="0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        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{...</a:t>
            </a:r>
            <a:r>
              <a:rPr kumimoji="0" lang="en-US" altLang="en-US" sz="750" b="1" i="0" u="none" strike="noStrike" cap="none" normalizeH="0" baseline="0" err="1">
                <a:ln>
                  <a:noFill/>
                </a:ln>
                <a:solidFill>
                  <a:srgbClr val="F97BB0"/>
                </a:solidFill>
                <a:effectLst/>
                <a:latin typeface="Arial Unicode MS" panose="020B0604020202020204" pitchFamily="34" charset="-128"/>
              </a:rPr>
              <a:t>this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altLang="en-US" sz="750" b="0" i="0" u="none" strike="noStrike" cap="none" normalizeH="0" baseline="0" err="1">
                <a:ln>
                  <a:noFill/>
                </a:ln>
                <a:solidFill>
                  <a:srgbClr val="49B0CE"/>
                </a:solidFill>
                <a:effectLst/>
                <a:latin typeface="Arial Unicode MS" panose="020B0604020202020204" pitchFamily="34" charset="-128"/>
              </a:rPr>
              <a:t>props</a:t>
            </a: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  /&gt;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  );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  }</a:t>
            </a:r>
            <a:b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750" b="0" i="0" u="none" strike="noStrike" cap="none" normalizeH="0" baseline="0">
                <a:ln>
                  <a:noFill/>
                </a:ln>
                <a:solidFill>
                  <a:srgbClr val="DFDFE0"/>
                </a:solidFill>
                <a:effectLst/>
                <a:latin typeface="Arial Unicode MS" panose="020B0604020202020204" pitchFamily="34" charset="-128"/>
              </a:rPr>
              <a:t>}</a:t>
            </a:r>
            <a:endParaRPr kumimoji="0" lang="en-US" altLang="en-US" sz="7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08A88E-DA42-4D78-9CF8-6BF09C31A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0" r="29180" b="-1"/>
          <a:stretch/>
        </p:blipFill>
        <p:spPr>
          <a:xfrm>
            <a:off x="6092952" y="1003506"/>
            <a:ext cx="5458968" cy="4851963"/>
          </a:xfrm>
          <a:prstGeom prst="rect">
            <a:avLst/>
          </a:prstGeom>
        </p:spPr>
      </p:pic>
      <p:pic>
        <p:nvPicPr>
          <p:cNvPr id="15" name="Graphique 14" descr="Badge Tick1 avec un remplissage uni">
            <a:extLst>
              <a:ext uri="{FF2B5EF4-FFF2-40B4-BE49-F238E27FC236}">
                <a16:creationId xmlns:a16="http://schemas.microsoft.com/office/drawing/2014/main" id="{E4431B90-D923-4198-9394-BF201C53B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9743" y="93471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60052D-7597-4BA4-BF40-F45E908F3255}"/>
              </a:ext>
            </a:extLst>
          </p:cNvPr>
          <p:cNvSpPr txBox="1"/>
          <p:nvPr/>
        </p:nvSpPr>
        <p:spPr>
          <a:xfrm>
            <a:off x="5963297" y="5294590"/>
            <a:ext cx="5718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7"/>
              </a:rPr>
              <a:t>https://sgithub.fr.world.socgen/SocleDigitalClient/sg_web_dgt_house/blob/develop/src/packages/house-front-js/js/commons/hocs/withGlobalError.jsx#L9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49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Lazy</a:t>
            </a:r>
            <a:r>
              <a:rPr lang="fr-FR"/>
              <a:t> Routes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05838C-5E40-4717-9813-22A71162B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64" y="2382559"/>
            <a:ext cx="6548582" cy="20928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ViperSuiviPage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/pages/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ViperSuiviPage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ViperDetailsPage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/pages/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ViperDetailsPage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5DCB9B2-C0DE-421C-8632-70292AA4E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783" y="4643751"/>
            <a:ext cx="745374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Suspense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fallback={&lt;div /&gt;}&gt;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&lt;Router&gt;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&lt;Switch&gt;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&lt;Route path={VIPER_SUIVI_PATH} component={ViperSuiviPage}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&lt;Route path={VIPER_SAISIE_PATH} component={ViperSaisiePage}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 descr="You definitely should be using Suspense in React — code splitting and  preloading | by Adam Kiss | JavaScript in Plain English">
            <a:extLst>
              <a:ext uri="{FF2B5EF4-FFF2-40B4-BE49-F238E27FC236}">
                <a16:creationId xmlns:a16="http://schemas.microsoft.com/office/drawing/2014/main" id="{DC6A468F-96AF-4495-B181-5EE8EF77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" r="1" b="3915"/>
          <a:stretch/>
        </p:blipFill>
        <p:spPr bwMode="auto">
          <a:xfrm>
            <a:off x="7445829" y="0"/>
            <a:ext cx="4746171" cy="27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2E974-4E4C-4100-B63B-D618A29C0FC6}"/>
              </a:ext>
            </a:extLst>
          </p:cNvPr>
          <p:cNvSpPr/>
          <p:nvPr/>
        </p:nvSpPr>
        <p:spPr>
          <a:xfrm>
            <a:off x="8229600" y="1257397"/>
            <a:ext cx="3107094" cy="153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73E60-025B-4D92-94DB-1DF2AA939D92}"/>
              </a:ext>
            </a:extLst>
          </p:cNvPr>
          <p:cNvSpPr/>
          <p:nvPr/>
        </p:nvSpPr>
        <p:spPr>
          <a:xfrm>
            <a:off x="8891452" y="444140"/>
            <a:ext cx="2445242" cy="417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48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Lazy</a:t>
            </a:r>
            <a:r>
              <a:rPr lang="fr-FR"/>
              <a:t> Component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1BD634-B810-423C-BC4B-C5F0563E7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3" y="2136338"/>
            <a:ext cx="5017192" cy="12926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saisie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ViperSaisieForm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'../components/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-saisie/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ViperSaisieForm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DC4CAE0-F2B3-4D50-AD53-46625D6EF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6472" y="1888797"/>
            <a:ext cx="641003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&lt;Suspense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LoadingView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ViperSaisieForm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{configuration}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isViperSouscris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isViperSouscris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isHabilitationSaisieViper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isHabilitationSaisieViper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emetteurs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emetteurs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periodicities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periodicities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datesEcheance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datesEcheance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dateEndMax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dateEndMax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montantMax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montantMax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chooseBeneficiaire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chooseBeneficiaire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{(values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beneficiaireValue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editCNABeneficiaire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values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beneficiaireValue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beneficiaireCNAError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beneficiaireValue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beneficiaireCNAError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beneficiaireValue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abandonnerViper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abandonnerConfirmViper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confirmerViper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{virement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confirmViper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(virement)}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confirmViperWithError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confirmViperWithError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&lt;/Suspense&gt;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48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D26ED04-20DA-439B-952A-E8C03FED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Be carefull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C7CE5FF-1F92-4087-AA34-6F8ED9A49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3397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8039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4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4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8A60BB-23F4-48B1-8E17-0DF10EB64CA2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Let’s see some code !</a:t>
            </a:r>
          </a:p>
        </p:txBody>
      </p:sp>
      <p:pic>
        <p:nvPicPr>
          <p:cNvPr id="36" name="Graphic 5" descr="Code-barres">
            <a:extLst>
              <a:ext uri="{FF2B5EF4-FFF2-40B4-BE49-F238E27FC236}">
                <a16:creationId xmlns:a16="http://schemas.microsoft.com/office/drawing/2014/main" id="{F60361E5-0CAC-7E25-8E31-878A6714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869" y="640080"/>
            <a:ext cx="3306457" cy="3306457"/>
          </a:xfrm>
          <a:prstGeom prst="rect">
            <a:avLst/>
          </a:prstGeom>
        </p:spPr>
      </p:pic>
      <p:cxnSp>
        <p:nvCxnSpPr>
          <p:cNvPr id="63" name="Straight Connector 5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50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D6F02-A8B6-42B2-8E8C-B8847770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Thinking in React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5C68B-C207-4B8C-A035-EE020C1FADF9}"/>
              </a:ext>
            </a:extLst>
          </p:cNvPr>
          <p:cNvSpPr/>
          <p:nvPr/>
        </p:nvSpPr>
        <p:spPr>
          <a:xfrm>
            <a:off x="1024128" y="2286000"/>
            <a:ext cx="4429615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marR="0" lvl="0" indent="-28575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Step 1: Break The UI Into A Component Hierarchy</a:t>
            </a:r>
          </a:p>
          <a:p>
            <a:pPr marL="285750" marR="0" lvl="0" indent="-28575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Step 2: Build A Static Version in React (don’t use state at all to build this static version)</a:t>
            </a:r>
          </a:p>
          <a:p>
            <a:pPr marL="285750" marR="0" lvl="0" indent="-28575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Step 3: Add get Backend call (how data is fetched ?)</a:t>
            </a:r>
          </a:p>
          <a:p>
            <a:pPr marL="285750" marR="0" lvl="0" indent="-28575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Step 4: Add actions (onClick, onChange) and submit Backend request (Put, Post, ...)</a:t>
            </a:r>
          </a:p>
        </p:txBody>
      </p:sp>
      <p:pic>
        <p:nvPicPr>
          <p:cNvPr id="19" name="Graphic 18" descr="Person with Idea">
            <a:extLst>
              <a:ext uri="{FF2B5EF4-FFF2-40B4-BE49-F238E27FC236}">
                <a16:creationId xmlns:a16="http://schemas.microsoft.com/office/drawing/2014/main" id="{6B246B86-8A43-A395-B69B-6DC8D9F0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88891F-F5DD-4D59-AB17-D375F65213F8}"/>
              </a:ext>
            </a:extLst>
          </p:cNvPr>
          <p:cNvSpPr/>
          <p:nvPr/>
        </p:nvSpPr>
        <p:spPr>
          <a:xfrm>
            <a:off x="572158" y="6358128"/>
            <a:ext cx="9763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http://socle.applis.bad.socgen/icd/demo/#demo/docs/client/awt-v4-phases-developpement-react.md</a:t>
            </a:r>
            <a:endParaRPr kumimoji="0" lang="fr-FR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3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7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4100B-0D86-4F65-9324-4B8C460D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Semantic html validation</a:t>
            </a:r>
          </a:p>
        </p:txBody>
      </p:sp>
      <p:cxnSp>
        <p:nvCxnSpPr>
          <p:cNvPr id="42" name="Straight Connector 29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D1FF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D593B5-6519-48F4-B753-F0215B2AF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7459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40B13C6-9E63-485A-AE0C-AB4ED5123EC6}"/>
              </a:ext>
            </a:extLst>
          </p:cNvPr>
          <p:cNvSpPr txBox="1"/>
          <p:nvPr/>
        </p:nvSpPr>
        <p:spPr>
          <a:xfrm>
            <a:off x="695639" y="4987973"/>
            <a:ext cx="3895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https://validator.w3.org/nu/#textarea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1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0" name="Rectangle 2874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5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752" name="Straight Connector 2874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753" name="Rectangle 2874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D8C60A-B832-46C0-A95D-2483A27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374824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BDDF SOCLE 2023</a:t>
            </a:r>
          </a:p>
        </p:txBody>
      </p:sp>
      <p:cxnSp>
        <p:nvCxnSpPr>
          <p:cNvPr id="28749" name="Straight Connector 2874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Thank You Likes Images – Browse 27,740 Stock Photos, Vectors, and Video |  Adobe Stock">
            <a:extLst>
              <a:ext uri="{FF2B5EF4-FFF2-40B4-BE49-F238E27FC236}">
                <a16:creationId xmlns:a16="http://schemas.microsoft.com/office/drawing/2014/main" id="{92CFD91C-8A8F-44DC-A9DF-3E3762B9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1437998"/>
            <a:ext cx="6896936" cy="3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93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58735CE-A828-4EF5-B1CC-BA15368E409D}"/>
              </a:ext>
            </a:extLst>
          </p:cNvPr>
          <p:cNvSpPr txBox="1"/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HOC &amp; HOOKS</a:t>
            </a:r>
          </a:p>
        </p:txBody>
      </p:sp>
      <p:pic>
        <p:nvPicPr>
          <p:cNvPr id="17410" name="Picture 2" descr="Efficient Handling of React Alerts with Higher-Order Component (HOC)">
            <a:extLst>
              <a:ext uri="{FF2B5EF4-FFF2-40B4-BE49-F238E27FC236}">
                <a16:creationId xmlns:a16="http://schemas.microsoft.com/office/drawing/2014/main" id="{BC9F53CC-865A-422E-B190-A59E9AB7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78930"/>
            <a:ext cx="4001315" cy="43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D2EBE3-3296-4967-88B9-10A29A2D7920}"/>
              </a:ext>
            </a:extLst>
          </p:cNvPr>
          <p:cNvSpPr txBox="1"/>
          <p:nvPr/>
        </p:nvSpPr>
        <p:spPr>
          <a:xfrm>
            <a:off x="5451139" y="5344721"/>
            <a:ext cx="2753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>
                <a:solidFill>
                  <a:srgbClr val="FF0000"/>
                </a:solidFill>
              </a:rPr>
              <a:t>Next Session</a:t>
            </a:r>
          </a:p>
        </p:txBody>
      </p:sp>
    </p:spTree>
    <p:extLst>
      <p:ext uri="{BB962C8B-B14F-4D97-AF65-F5344CB8AC3E}">
        <p14:creationId xmlns:p14="http://schemas.microsoft.com/office/powerpoint/2010/main" val="3753066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58735CE-A828-4EF5-B1CC-BA15368E409D}"/>
              </a:ext>
            </a:extLst>
          </p:cNvPr>
          <p:cNvSpPr txBox="1"/>
          <p:nvPr/>
        </p:nvSpPr>
        <p:spPr>
          <a:xfrm>
            <a:off x="2615367" y="2274838"/>
            <a:ext cx="6961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Browsers &amp; React </a:t>
            </a:r>
          </a:p>
          <a:p>
            <a:pPr algn="ctr"/>
            <a:r>
              <a:rPr lang="fr-FR" sz="7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Internally</a:t>
            </a:r>
            <a:endParaRPr lang="fr-FR" sz="7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FC2E77-9BD0-4B8F-BF18-C7D07E82946C}"/>
              </a:ext>
            </a:extLst>
          </p:cNvPr>
          <p:cNvSpPr txBox="1"/>
          <p:nvPr/>
        </p:nvSpPr>
        <p:spPr>
          <a:xfrm>
            <a:off x="5377252" y="5344721"/>
            <a:ext cx="394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err="1">
                <a:solidFill>
                  <a:srgbClr val="FF0000"/>
                </a:solidFill>
              </a:rPr>
              <a:t>Dedicated</a:t>
            </a:r>
            <a:r>
              <a:rPr lang="fr-FR" sz="4000">
                <a:solidFill>
                  <a:srgbClr val="FF0000"/>
                </a:solidFill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2401905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58735CE-A828-4EF5-B1CC-BA15368E409D}"/>
              </a:ext>
            </a:extLst>
          </p:cNvPr>
          <p:cNvSpPr txBox="1"/>
          <p:nvPr/>
        </p:nvSpPr>
        <p:spPr>
          <a:xfrm>
            <a:off x="3177669" y="2228671"/>
            <a:ext cx="6045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 </a:t>
            </a:r>
            <a:r>
              <a:rPr lang="fr-FR" sz="7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DevTools</a:t>
            </a:r>
            <a:endParaRPr lang="fr-FR" sz="7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0EBFA2-A364-4EC6-8E14-81849EB92881}"/>
              </a:ext>
            </a:extLst>
          </p:cNvPr>
          <p:cNvSpPr txBox="1"/>
          <p:nvPr/>
        </p:nvSpPr>
        <p:spPr>
          <a:xfrm>
            <a:off x="5377252" y="5344721"/>
            <a:ext cx="394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err="1">
                <a:solidFill>
                  <a:srgbClr val="FF0000"/>
                </a:solidFill>
              </a:rPr>
              <a:t>Dedicated</a:t>
            </a:r>
            <a:r>
              <a:rPr lang="fr-FR" sz="4000">
                <a:solidFill>
                  <a:srgbClr val="FF0000"/>
                </a:solidFill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77654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Rectangle 513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47" name="Straight Connector 513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48" name="Rectangle 514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002329-C02E-4541-B935-63B8EA6B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Html dom</a:t>
            </a:r>
          </a:p>
        </p:txBody>
      </p:sp>
      <p:cxnSp>
        <p:nvCxnSpPr>
          <p:cNvPr id="5149" name="Straight Connector 514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he DOM - Dillion's Blog">
            <a:extLst>
              <a:ext uri="{FF2B5EF4-FFF2-40B4-BE49-F238E27FC236}">
                <a16:creationId xmlns:a16="http://schemas.microsoft.com/office/drawing/2014/main" id="{A223B45A-312B-4C5C-8E01-35AA68993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2"/>
          <a:stretch/>
        </p:blipFill>
        <p:spPr bwMode="auto">
          <a:xfrm>
            <a:off x="4654984" y="1154676"/>
            <a:ext cx="6896936" cy="45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2DB8709762741BAD0FC51427B5379" ma:contentTypeVersion="7" ma:contentTypeDescription="Create a new document." ma:contentTypeScope="" ma:versionID="682de2fa52fc5b0311127ca0b4b06b76">
  <xsd:schema xmlns:xsd="http://www.w3.org/2001/XMLSchema" xmlns:xs="http://www.w3.org/2001/XMLSchema" xmlns:p="http://schemas.microsoft.com/office/2006/metadata/properties" xmlns:ns2="c8b1bbc2-5d5d-40a2-bd2e-cbba63d924e7" xmlns:ns3="b0540270-99d3-480f-884f-fb428842abf5" targetNamespace="http://schemas.microsoft.com/office/2006/metadata/properties" ma:root="true" ma:fieldsID="7ea1b77f7865448f1bdd72570a2db5ab" ns2:_="" ns3:_="">
    <xsd:import namespace="c8b1bbc2-5d5d-40a2-bd2e-cbba63d924e7"/>
    <xsd:import namespace="b0540270-99d3-480f-884f-fb428842ab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1bbc2-5d5d-40a2-bd2e-cbba63d92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40270-99d3-480f-884f-fb428842ab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9F5D82-6BDB-467D-8C59-20217B672B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A85BAD-767B-4393-9DAA-201632ECCF45}">
  <ds:schemaRefs>
    <ds:schemaRef ds:uri="b0540270-99d3-480f-884f-fb428842abf5"/>
    <ds:schemaRef ds:uri="http://purl.org/dc/elements/1.1/"/>
    <ds:schemaRef ds:uri="http://schemas.microsoft.com/office/2006/metadata/properties"/>
    <ds:schemaRef ds:uri="c8b1bbc2-5d5d-40a2-bd2e-cbba63d924e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49DE55-265D-4D9B-A0FD-A11A7AF3945C}">
  <ds:schemaRefs>
    <ds:schemaRef ds:uri="b0540270-99d3-480f-884f-fb428842abf5"/>
    <ds:schemaRef ds:uri="c8b1bbc2-5d5d-40a2-bd2e-cbba63d924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Intégral</Template>
  <TotalTime>0</TotalTime>
  <Words>7224</Words>
  <Application>Microsoft Office PowerPoint</Application>
  <PresentationFormat>Grand écran</PresentationFormat>
  <Paragraphs>399</Paragraphs>
  <Slides>83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94" baseType="lpstr">
      <vt:lpstr>Arial Unicode MS</vt:lpstr>
      <vt:lpstr>Arial</vt:lpstr>
      <vt:lpstr>Calibri</vt:lpstr>
      <vt:lpstr>Courier New</vt:lpstr>
      <vt:lpstr>JetBrains Mono</vt:lpstr>
      <vt:lpstr>Source Sans Pro</vt:lpstr>
      <vt:lpstr>Tw Cen MT</vt:lpstr>
      <vt:lpstr>Tw Cen MT Condensed</vt:lpstr>
      <vt:lpstr>Wingdings</vt:lpstr>
      <vt:lpstr>Wingdings 3</vt:lpstr>
      <vt:lpstr>Intégral</vt:lpstr>
      <vt:lpstr>React &amp; Patterns</vt:lpstr>
      <vt:lpstr>outline</vt:lpstr>
      <vt:lpstr>React : an outside view</vt:lpstr>
      <vt:lpstr>Web page</vt:lpstr>
      <vt:lpstr>Semantic html</vt:lpstr>
      <vt:lpstr>Semantic html</vt:lpstr>
      <vt:lpstr>Semantic html</vt:lpstr>
      <vt:lpstr>Semantic html validation</vt:lpstr>
      <vt:lpstr>Html dom</vt:lpstr>
      <vt:lpstr>Html elements</vt:lpstr>
      <vt:lpstr>Sgc+ react elements</vt:lpstr>
      <vt:lpstr>Theme</vt:lpstr>
      <vt:lpstr>Présentation PowerPoint</vt:lpstr>
      <vt:lpstr>react</vt:lpstr>
      <vt:lpstr>react</vt:lpstr>
      <vt:lpstr>UI Part = Component</vt:lpstr>
      <vt:lpstr>React component (declaration)</vt:lpstr>
      <vt:lpstr>React component (declaration)</vt:lpstr>
      <vt:lpstr>React component (declaration)</vt:lpstr>
      <vt:lpstr>React component (use)</vt:lpstr>
      <vt:lpstr>rule</vt:lpstr>
      <vt:lpstr>React component</vt:lpstr>
      <vt:lpstr>React component</vt:lpstr>
      <vt:lpstr>React component</vt:lpstr>
      <vt:lpstr>React component</vt:lpstr>
      <vt:lpstr>React component</vt:lpstr>
      <vt:lpstr>React component</vt:lpstr>
      <vt:lpstr>the full picture</vt:lpstr>
      <vt:lpstr>Présentation PowerPoint</vt:lpstr>
      <vt:lpstr>Sgc+</vt:lpstr>
      <vt:lpstr>the full picture</vt:lpstr>
      <vt:lpstr>House dashboard page</vt:lpstr>
      <vt:lpstr>House dashboard view</vt:lpstr>
      <vt:lpstr>House search bar</vt:lpstr>
      <vt:lpstr>House header view</vt:lpstr>
      <vt:lpstr>Let’s sum up</vt:lpstr>
      <vt:lpstr>Let’s sum up</vt:lpstr>
      <vt:lpstr>Application organization</vt:lpstr>
      <vt:lpstr>Application organization</vt:lpstr>
      <vt:lpstr>What about form ?</vt:lpstr>
      <vt:lpstr>State update</vt:lpstr>
      <vt:lpstr>Usestate</vt:lpstr>
      <vt:lpstr>rule</vt:lpstr>
      <vt:lpstr>State Updates May Be Asynchronous</vt:lpstr>
      <vt:lpstr>Updating Objects in State</vt:lpstr>
      <vt:lpstr>Updating Arrays in State</vt:lpstr>
      <vt:lpstr>Simple &amp; advanced Form Logic</vt:lpstr>
      <vt:lpstr>Split form</vt:lpstr>
      <vt:lpstr>Rules</vt:lpstr>
      <vt:lpstr>Stop using local storage</vt:lpstr>
      <vt:lpstr>React : an inside view</vt:lpstr>
      <vt:lpstr>React Life Cycle</vt:lpstr>
      <vt:lpstr>Render must be pure</vt:lpstr>
      <vt:lpstr>React virtual DOM</vt:lpstr>
      <vt:lpstr>Top Down Data Flow</vt:lpstr>
      <vt:lpstr>One way data binding</vt:lpstr>
      <vt:lpstr>React do/Don't</vt:lpstr>
      <vt:lpstr>Présentation PowerPoint</vt:lpstr>
      <vt:lpstr>composition</vt:lpstr>
      <vt:lpstr>Semi - React</vt:lpstr>
      <vt:lpstr>Don’t touch the dom !</vt:lpstr>
      <vt:lpstr>ReactDom.render should appear only one time : to boot application</vt:lpstr>
      <vt:lpstr>Config &amp; utils</vt:lpstr>
      <vt:lpstr>DON’T: setTimeout &amp; setInterval without clean</vt:lpstr>
      <vt:lpstr>DON’T: addEventListener without clean</vt:lpstr>
      <vt:lpstr>DON’T: async call &amp; promise inside presentational component</vt:lpstr>
      <vt:lpstr>DON’T: routing inside presentational component</vt:lpstr>
      <vt:lpstr>DON’T: Using "data.map" for all list cases</vt:lpstr>
      <vt:lpstr>React tips</vt:lpstr>
      <vt:lpstr>Conditional Rendering</vt:lpstr>
      <vt:lpstr>Conditional Rendering</vt:lpstr>
      <vt:lpstr>Conditional Rendering</vt:lpstr>
      <vt:lpstr>React Patterns – Error Boundary</vt:lpstr>
      <vt:lpstr>React Patterns – Error Boundary</vt:lpstr>
      <vt:lpstr>Lazy Routes</vt:lpstr>
      <vt:lpstr>Lazy Component</vt:lpstr>
      <vt:lpstr>Be carefull</vt:lpstr>
      <vt:lpstr>Présentation PowerPoint</vt:lpstr>
      <vt:lpstr>Thinking in React</vt:lpstr>
      <vt:lpstr>BDDF SOCLE 2023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Patterns &amp; Unidirectional Architecture (Redux)</dc:title>
  <dc:creator>BEN KHALFALLAH Hela (EXT) ItimAsiSdcVdf</dc:creator>
  <cp:lastModifiedBy>BEN KHALFALLAH Hela ItimAsrScoVdf</cp:lastModifiedBy>
  <cp:revision>1</cp:revision>
  <dcterms:created xsi:type="dcterms:W3CDTF">2021-01-26T21:52:46Z</dcterms:created>
  <dcterms:modified xsi:type="dcterms:W3CDTF">2023-03-23T13:21:53Z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aa69c8-0478-4e13-9e4c-38511e3b6774_Enabled">
    <vt:lpwstr>True</vt:lpwstr>
  </property>
  <property fmtid="{D5CDD505-2E9C-101B-9397-08002B2CF9AE}" pid="3" name="MSIP_Label_1aaa69c8-0478-4e13-9e4c-38511e3b6774_SiteId">
    <vt:lpwstr>c9a7d621-4bc4-4407-b730-f428e656aa9e</vt:lpwstr>
  </property>
  <property fmtid="{D5CDD505-2E9C-101B-9397-08002B2CF9AE}" pid="4" name="MSIP_Label_1aaa69c8-0478-4e13-9e4c-38511e3b6774_Owner">
    <vt:lpwstr>hela.ben-khalfallah-ext@socgen.com</vt:lpwstr>
  </property>
  <property fmtid="{D5CDD505-2E9C-101B-9397-08002B2CF9AE}" pid="5" name="MSIP_Label_1aaa69c8-0478-4e13-9e4c-38511e3b6774_SetDate">
    <vt:lpwstr>2021-01-26T22:00:48.5093402Z</vt:lpwstr>
  </property>
  <property fmtid="{D5CDD505-2E9C-101B-9397-08002B2CF9AE}" pid="6" name="MSIP_Label_1aaa69c8-0478-4e13-9e4c-38511e3b6774_Name">
    <vt:lpwstr>C0 - Public</vt:lpwstr>
  </property>
  <property fmtid="{D5CDD505-2E9C-101B-9397-08002B2CF9AE}" pid="7" name="MSIP_Label_1aaa69c8-0478-4e13-9e4c-38511e3b6774_Application">
    <vt:lpwstr>Microsoft Azure Information Protection</vt:lpwstr>
  </property>
  <property fmtid="{D5CDD505-2E9C-101B-9397-08002B2CF9AE}" pid="8" name="MSIP_Label_1aaa69c8-0478-4e13-9e4c-38511e3b6774_ActionId">
    <vt:lpwstr>522fdc38-4ddb-47f9-89d2-13ad6e85d369</vt:lpwstr>
  </property>
  <property fmtid="{D5CDD505-2E9C-101B-9397-08002B2CF9AE}" pid="9" name="MSIP_Label_1aaa69c8-0478-4e13-9e4c-38511e3b6774_Extended_MSFT_Method">
    <vt:lpwstr>Manual</vt:lpwstr>
  </property>
  <property fmtid="{D5CDD505-2E9C-101B-9397-08002B2CF9AE}" pid="10" name="Sensitivity">
    <vt:lpwstr>C0 - Public</vt:lpwstr>
  </property>
  <property fmtid="{D5CDD505-2E9C-101B-9397-08002B2CF9AE}" pid="11" name="ContentTypeId">
    <vt:lpwstr>0x01010025E2DB8709762741BAD0FC51427B5379</vt:lpwstr>
  </property>
</Properties>
</file>